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305" r:id="rId5"/>
    <p:sldId id="296" r:id="rId6"/>
    <p:sldId id="306" r:id="rId7"/>
    <p:sldId id="307" r:id="rId8"/>
    <p:sldId id="259" r:id="rId9"/>
    <p:sldId id="314" r:id="rId10"/>
    <p:sldId id="309" r:id="rId11"/>
    <p:sldId id="311" r:id="rId12"/>
    <p:sldId id="315" r:id="rId13"/>
    <p:sldId id="312" r:id="rId14"/>
    <p:sldId id="308" r:id="rId15"/>
    <p:sldId id="294" r:id="rId16"/>
    <p:sldId id="313" r:id="rId17"/>
    <p:sldId id="310" r:id="rId18"/>
    <p:sldId id="31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D7D9"/>
    <a:srgbClr val="93D3D9"/>
    <a:srgbClr val="AAD6FF"/>
    <a:srgbClr val="B2C8CD"/>
    <a:srgbClr val="CCD8D6"/>
    <a:srgbClr val="4F5945"/>
    <a:srgbClr val="73292A"/>
    <a:srgbClr val="7F867A"/>
    <a:srgbClr val="A65B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879" autoAdjust="0"/>
  </p:normalViewPr>
  <p:slideViewPr>
    <p:cSldViewPr snapToGrid="0">
      <p:cViewPr>
        <p:scale>
          <a:sx n="48" d="100"/>
          <a:sy n="48" d="100"/>
        </p:scale>
        <p:origin x="67" y="80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82" d="100"/>
          <a:sy n="82" d="100"/>
        </p:scale>
        <p:origin x="2784"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1" qsCatId="simple" csTypeId="urn:microsoft.com/office/officeart/2005/8/colors/accent1_2" csCatId="accent1" phldr="1"/>
      <dgm:spPr/>
      <dgm:t>
        <a:bodyPr/>
        <a:lstStyle/>
        <a:p>
          <a:endParaRPr lang="en-US"/>
        </a:p>
      </dgm:t>
    </dgm:pt>
    <dgm:pt modelId="{DF1ABFB3-B399-406F-91BD-DCDF9A38526B}">
      <dgm:prSet phldrT="[Text]" phldr="0" custT="1"/>
      <dgm:spPr/>
      <dgm:t>
        <a:bodyPr/>
        <a:lstStyle/>
        <a:p>
          <a:r>
            <a:rPr lang="en-US" sz="1600" b="0" i="0" dirty="0">
              <a:solidFill>
                <a:schemeClr val="accent3"/>
              </a:solidFill>
              <a:latin typeface="Gill Sans Nova Light" panose="020B0302020104020203" pitchFamily="34" charset="0"/>
              <a:cs typeface="Gill Sans Light" panose="020B0302020104020203" pitchFamily="34" charset="-79"/>
            </a:rPr>
            <a:t>Final Demonstration</a:t>
          </a:r>
        </a:p>
      </dgm:t>
    </dgm:pt>
    <dgm:pt modelId="{78CB0E27-958C-4066-A189-8B36505E8204}" type="parTrans" cxnId="{15319551-A9EA-462E-845B-E5251E84291F}">
      <dgm:prSet/>
      <dgm:spPr/>
      <dgm:t>
        <a:bodyPr/>
        <a:lstStyle/>
        <a:p>
          <a:endParaRPr lang="en-US"/>
        </a:p>
      </dgm:t>
    </dgm:pt>
    <dgm:pt modelId="{70E4A1D3-514E-4327-991D-5CC9C6B41885}" type="sibTrans" cxnId="{15319551-A9EA-462E-845B-E5251E84291F}">
      <dgm:prSet/>
      <dgm:spPr/>
      <dgm:t>
        <a:bodyPr/>
        <a:lstStyle/>
        <a:p>
          <a:endParaRPr lang="en-US"/>
        </a:p>
      </dgm:t>
    </dgm:pt>
    <dgm:pt modelId="{58FF46FB-368D-4E9C-A650-0513B8879DA8}">
      <dgm:prSet phldr="0"/>
      <dgm:spPr/>
      <dgm:t>
        <a:bodyPr/>
        <a:lstStyle/>
        <a:p>
          <a:pPr>
            <a:defRPr b="1"/>
          </a:pPr>
          <a:r>
            <a:rPr lang="en-US" b="0" dirty="0">
              <a:solidFill>
                <a:schemeClr val="accent3"/>
              </a:solidFill>
              <a:latin typeface="Baskerville Old Face" panose="02020602080505020303" pitchFamily="18" charset="77"/>
              <a:ea typeface="Baskerville" panose="02020502070401020303" pitchFamily="18" charset="0"/>
            </a:rPr>
            <a:t>Assignment #1 </a:t>
          </a:r>
        </a:p>
      </dgm:t>
    </dgm:pt>
    <dgm:pt modelId="{11DFA284-5E99-474D-BF05-364A45269DC7}" type="parTrans" cxnId="{C5645B39-CB65-4A0A-B369-E455C3B827C3}">
      <dgm:prSet/>
      <dgm:spPr/>
      <dgm:t>
        <a:bodyPr/>
        <a:lstStyle/>
        <a:p>
          <a:endParaRPr lang="en-US"/>
        </a:p>
      </dgm:t>
    </dgm:pt>
    <dgm:pt modelId="{CFA40740-0682-470C-AD5A-CFF53CD12BD2}" type="sibTrans" cxnId="{C5645B39-CB65-4A0A-B369-E455C3B827C3}">
      <dgm:prSet/>
      <dgm:spPr/>
      <dgm:t>
        <a:bodyPr/>
        <a:lstStyle/>
        <a:p>
          <a:endParaRPr lang="en-US"/>
        </a:p>
      </dgm:t>
    </dgm:pt>
    <dgm:pt modelId="{FA8F44BD-C8C7-462C-9756-1EC498E86842}">
      <dgm:prSet phldr="0"/>
      <dgm:spPr/>
      <dgm:t>
        <a:bodyPr/>
        <a:lstStyle/>
        <a:p>
          <a:pPr>
            <a:defRPr b="1"/>
          </a:pPr>
          <a:r>
            <a:rPr lang="en-US" b="0" dirty="0">
              <a:solidFill>
                <a:schemeClr val="accent3"/>
              </a:solidFill>
              <a:latin typeface="Baskerville Old Face" panose="02020602080505020303" pitchFamily="18" charset="77"/>
              <a:ea typeface="Baskerville" panose="02020502070401020303" pitchFamily="18" charset="0"/>
            </a:rPr>
            <a:t> October 23, 2023</a:t>
          </a:r>
        </a:p>
      </dgm:t>
    </dgm:pt>
    <dgm:pt modelId="{F47063EE-4B58-4EDE-A4F2-A4BD81B82F21}" type="parTrans" cxnId="{0D51BD2E-4619-469B-B233-EBAC3D4D0BA6}">
      <dgm:prSet/>
      <dgm:spPr/>
      <dgm:t>
        <a:bodyPr/>
        <a:lstStyle/>
        <a:p>
          <a:endParaRPr lang="en-US"/>
        </a:p>
      </dgm:t>
    </dgm:pt>
    <dgm:pt modelId="{8C8A9736-03DA-4B1C-A590-10B4AD89452B}" type="sibTrans" cxnId="{0D51BD2E-4619-469B-B233-EBAC3D4D0BA6}">
      <dgm:prSet/>
      <dgm:spPr/>
      <dgm:t>
        <a:bodyPr/>
        <a:lstStyle/>
        <a:p>
          <a:endParaRPr lang="en-US"/>
        </a:p>
      </dgm:t>
    </dgm:pt>
    <dgm:pt modelId="{EFEB4D61-3A9C-4140-977F-3C3F5C9EE9D1}">
      <dgm:prSet phldr="0" custT="1"/>
      <dgm:spPr/>
      <dgm:t>
        <a:bodyPr/>
        <a:lstStyle/>
        <a:p>
          <a:r>
            <a:rPr lang="en-US" sz="1600" b="0" i="0" dirty="0">
              <a:solidFill>
                <a:schemeClr val="accent3"/>
              </a:solidFill>
              <a:latin typeface="Gill Sans Nova Light" panose="020B0302020104020203" pitchFamily="34" charset="0"/>
              <a:cs typeface="Gill Sans Light" panose="020B0302020104020203" pitchFamily="34" charset="-79"/>
            </a:rPr>
            <a:t>Demo #1</a:t>
          </a:r>
        </a:p>
      </dgm:t>
    </dgm:pt>
    <dgm:pt modelId="{57D352E4-0431-4F68-B8F1-61BFA34799AA}" type="parTrans" cxnId="{1B32EF2C-9DB5-4504-A9DA-B4956CC00208}">
      <dgm:prSet/>
      <dgm:spPr/>
      <dgm:t>
        <a:bodyPr/>
        <a:lstStyle/>
        <a:p>
          <a:endParaRPr lang="en-US"/>
        </a:p>
      </dgm:t>
    </dgm:pt>
    <dgm:pt modelId="{0ECC32B6-1E7C-4AA4-9DBF-D69B7C5E64A9}" type="sibTrans" cxnId="{1B32EF2C-9DB5-4504-A9DA-B4956CC00208}">
      <dgm:prSet/>
      <dgm:spPr/>
      <dgm:t>
        <a:bodyPr/>
        <a:lstStyle/>
        <a:p>
          <a:endParaRPr lang="en-US"/>
        </a:p>
      </dgm:t>
    </dgm:pt>
    <dgm:pt modelId="{8BAB5E6F-A65E-41DB-A296-0818B0E49F7C}">
      <dgm:prSet phldr="0"/>
      <dgm:spPr/>
      <dgm:t>
        <a:bodyPr/>
        <a:lstStyle/>
        <a:p>
          <a:pPr>
            <a:defRPr b="1"/>
          </a:pPr>
          <a:r>
            <a:rPr lang="en-US" b="0" dirty="0">
              <a:solidFill>
                <a:schemeClr val="accent3"/>
              </a:solidFill>
              <a:latin typeface="Baskerville Old Face" panose="02020602080505020303" pitchFamily="18" charset="77"/>
              <a:ea typeface="Baskerville" panose="02020502070401020303" pitchFamily="18" charset="0"/>
            </a:rPr>
            <a:t>November 10, 2023</a:t>
          </a:r>
        </a:p>
      </dgm:t>
    </dgm:pt>
    <dgm:pt modelId="{886842C6-3EFC-4BE7-B417-415595758830}" type="parTrans" cxnId="{66B49C6C-FAFD-47B4-BF22-05A295C23D4E}">
      <dgm:prSet/>
      <dgm:spPr/>
      <dgm:t>
        <a:bodyPr/>
        <a:lstStyle/>
        <a:p>
          <a:endParaRPr lang="en-US"/>
        </a:p>
      </dgm:t>
    </dgm:pt>
    <dgm:pt modelId="{B407F4C3-8FC9-4E91-A0EC-6B33713CC9A5}" type="sibTrans" cxnId="{66B49C6C-FAFD-47B4-BF22-05A295C23D4E}">
      <dgm:prSet/>
      <dgm:spPr/>
      <dgm:t>
        <a:bodyPr/>
        <a:lstStyle/>
        <a:p>
          <a:endParaRPr lang="en-US"/>
        </a:p>
      </dgm:t>
    </dgm:pt>
    <dgm:pt modelId="{332BC85C-1CF3-4F8F-ACB7-5B6D53744AE1}">
      <dgm:prSet phldr="0" custT="1"/>
      <dgm:spPr/>
      <dgm:t>
        <a:bodyPr/>
        <a:lstStyle/>
        <a:p>
          <a:r>
            <a:rPr lang="en-US" sz="1600" b="0" i="0" dirty="0">
              <a:solidFill>
                <a:schemeClr val="accent3"/>
              </a:solidFill>
              <a:latin typeface="Gill Sans Nova Light" panose="020B0302020104020203" pitchFamily="34" charset="0"/>
              <a:cs typeface="Gill Sans Light" panose="020B0302020104020203" pitchFamily="34" charset="-79"/>
            </a:rPr>
            <a:t>Demo #2</a:t>
          </a:r>
        </a:p>
      </dgm:t>
    </dgm:pt>
    <dgm:pt modelId="{99F218FD-90FE-450E-A368-B3E3677E74E8}" type="parTrans" cxnId="{2617C475-F537-46A6-ADE1-4EB764853601}">
      <dgm:prSet/>
      <dgm:spPr/>
      <dgm:t>
        <a:bodyPr/>
        <a:lstStyle/>
        <a:p>
          <a:endParaRPr lang="en-US"/>
        </a:p>
      </dgm:t>
    </dgm:pt>
    <dgm:pt modelId="{8D1CC686-B05C-4470-A959-236CC9C8BB70}" type="sibTrans" cxnId="{2617C475-F537-46A6-ADE1-4EB764853601}">
      <dgm:prSet/>
      <dgm:spPr/>
      <dgm:t>
        <a:bodyPr/>
        <a:lstStyle/>
        <a:p>
          <a:endParaRPr lang="en-US"/>
        </a:p>
      </dgm:t>
    </dgm:pt>
    <dgm:pt modelId="{8B9AF88A-E1F7-4D3A-905F-87228D6A8655}">
      <dgm:prSet phldr="0"/>
      <dgm:spPr/>
      <dgm:t>
        <a:bodyPr/>
        <a:lstStyle/>
        <a:p>
          <a:pPr>
            <a:defRPr b="1"/>
          </a:pPr>
          <a:r>
            <a:rPr lang="en-US" b="0" dirty="0">
              <a:solidFill>
                <a:schemeClr val="accent3"/>
              </a:solidFill>
              <a:latin typeface="Baskerville Old Face" panose="02020602080505020303" pitchFamily="18" charset="77"/>
              <a:ea typeface="Baskerville" panose="02020502070401020303" pitchFamily="18" charset="0"/>
            </a:rPr>
            <a:t>December 4, 2023</a:t>
          </a:r>
        </a:p>
      </dgm:t>
    </dgm:pt>
    <dgm:pt modelId="{933A8FED-7B84-4ED0-B6AA-2EE26A89B8EA}" type="parTrans" cxnId="{E1474FF3-8E3C-4B30-985C-CE88BA0FE324}">
      <dgm:prSet/>
      <dgm:spPr/>
      <dgm:t>
        <a:bodyPr/>
        <a:lstStyle/>
        <a:p>
          <a:endParaRPr lang="en-US"/>
        </a:p>
      </dgm:t>
    </dgm:pt>
    <dgm:pt modelId="{F11DD6EC-352C-4A0E-84AA-FEBE2F06BCF9}" type="sibTrans" cxnId="{E1474FF3-8E3C-4B30-985C-CE88BA0FE324}">
      <dgm:prSet/>
      <dgm:spPr/>
      <dgm:t>
        <a:bodyPr/>
        <a:lstStyle/>
        <a:p>
          <a:endParaRPr lang="en-US"/>
        </a:p>
      </dgm:t>
    </dgm:pt>
    <dgm:pt modelId="{A64DB4FD-BBE3-4872-819E-B40CB7594B1F}">
      <dgm:prSet phldr="0" custT="1"/>
      <dgm:spPr/>
      <dgm:t>
        <a:bodyPr/>
        <a:lstStyle/>
        <a:p>
          <a:r>
            <a:rPr lang="en-US" sz="1600" b="0" i="0" dirty="0">
              <a:solidFill>
                <a:schemeClr val="accent3"/>
              </a:solidFill>
              <a:latin typeface="Gill Sans Nova Light" panose="020B0302020104020203" pitchFamily="34" charset="0"/>
              <a:cs typeface="Gill Sans Light" panose="020B0302020104020203" pitchFamily="34" charset="-79"/>
            </a:rPr>
            <a:t>Explain demo</a:t>
          </a:r>
        </a:p>
      </dgm:t>
    </dgm:pt>
    <dgm:pt modelId="{3D44438A-054C-4E93-B854-0A41392AE4C9}" type="parTrans" cxnId="{060641EC-BC4B-46B7-9478-98235678376E}">
      <dgm:prSet/>
      <dgm:spPr/>
      <dgm:t>
        <a:bodyPr/>
        <a:lstStyle/>
        <a:p>
          <a:endParaRPr lang="en-US"/>
        </a:p>
      </dgm:t>
    </dgm:pt>
    <dgm:pt modelId="{60642246-4581-4B60-85D2-966EC5B3E36E}" type="sibTrans" cxnId="{060641EC-BC4B-46B7-9478-98235678376E}">
      <dgm:prSet/>
      <dgm:spPr/>
      <dgm:t>
        <a:bodyPr/>
        <a:lstStyle/>
        <a:p>
          <a:endParaRPr lang="en-US"/>
        </a:p>
      </dgm:t>
    </dgm:pt>
    <dgm:pt modelId="{D01E89C5-AEE8-4B35-B605-53CC82A8F5DD}">
      <dgm:prSet phldr="0" custT="1"/>
      <dgm:spPr/>
      <dgm:t>
        <a:bodyPr/>
        <a:lstStyle/>
        <a:p>
          <a:r>
            <a:rPr lang="en-US" sz="1600" b="0" i="0" dirty="0">
              <a:solidFill>
                <a:schemeClr val="accent3"/>
              </a:solidFill>
              <a:latin typeface="Gill Sans Nova Light" panose="020B0302020104020203" pitchFamily="34" charset="0"/>
              <a:cs typeface="Gill Sans Light" panose="020B0302020104020203" pitchFamily="34" charset="-79"/>
            </a:rPr>
            <a:t>Detect </a:t>
          </a:r>
          <a:r>
            <a:rPr lang="en-US" sz="1600" b="0" i="0" dirty="0" err="1">
              <a:solidFill>
                <a:schemeClr val="accent3"/>
              </a:solidFill>
              <a:latin typeface="Gill Sans Nova Light" panose="020B0302020104020203" pitchFamily="34" charset="0"/>
              <a:cs typeface="Gill Sans Light" panose="020B0302020104020203" pitchFamily="34" charset="-79"/>
            </a:rPr>
            <a:t>ArUco</a:t>
          </a:r>
          <a:r>
            <a:rPr lang="en-US" sz="1600" b="0" i="0" dirty="0">
              <a:solidFill>
                <a:schemeClr val="accent3"/>
              </a:solidFill>
              <a:latin typeface="Gill Sans Nova Light" panose="020B0302020104020203" pitchFamily="34" charset="0"/>
              <a:cs typeface="Gill Sans Light" panose="020B0302020104020203" pitchFamily="34" charset="-79"/>
            </a:rPr>
            <a:t> marker and find angle between camera and marker</a:t>
          </a:r>
        </a:p>
      </dgm:t>
    </dgm:pt>
    <dgm:pt modelId="{B68A2DD1-4148-4060-ABBF-E55A82067B00}" type="parTrans" cxnId="{88FD4902-E01E-4842-A103-877F96BBC402}">
      <dgm:prSet/>
      <dgm:spPr/>
      <dgm:t>
        <a:bodyPr/>
        <a:lstStyle/>
        <a:p>
          <a:endParaRPr lang="en-US"/>
        </a:p>
      </dgm:t>
    </dgm:pt>
    <dgm:pt modelId="{A2BB8443-A63A-442F-91FA-A0779615AE1A}" type="sibTrans" cxnId="{88FD4902-E01E-4842-A103-877F96BBC402}">
      <dgm:prSet/>
      <dgm:spPr/>
      <dgm:t>
        <a:bodyPr/>
        <a:lstStyle/>
        <a:p>
          <a:endParaRPr lang="en-US"/>
        </a:p>
      </dgm:t>
    </dgm:pt>
    <dgm:pt modelId="{AD8C02AB-1994-404C-B1E9-6398571E8749}">
      <dgm:prSet phldr="0" custT="1"/>
      <dgm:spPr/>
      <dgm:t>
        <a:bodyPr/>
        <a:lstStyle/>
        <a:p>
          <a:r>
            <a:rPr lang="en-US" sz="1600" b="0" i="0" dirty="0">
              <a:solidFill>
                <a:schemeClr val="accent3"/>
              </a:solidFill>
              <a:latin typeface="Gill Sans Nova Light" panose="020B0302020104020203" pitchFamily="34" charset="0"/>
              <a:cs typeface="Gill Sans Light" panose="020B0302020104020203" pitchFamily="34" charset="-79"/>
            </a:rPr>
            <a:t>Move robot forward in strait line and rotate by designated radius</a:t>
          </a:r>
        </a:p>
      </dgm:t>
    </dgm:pt>
    <dgm:pt modelId="{FE4D1F46-2E73-46EC-BA30-4DBCF702D09A}" type="parTrans" cxnId="{0DFDC51B-FE25-4687-A9CA-7D245E49910B}">
      <dgm:prSet/>
      <dgm:spPr/>
      <dgm:t>
        <a:bodyPr/>
        <a:lstStyle/>
        <a:p>
          <a:endParaRPr lang="en-US"/>
        </a:p>
      </dgm:t>
    </dgm:pt>
    <dgm:pt modelId="{790BAABF-D2B0-45E9-A55D-C76553907F2D}" type="sibTrans" cxnId="{0DFDC51B-FE25-4687-A9CA-7D245E49910B}">
      <dgm:prSet/>
      <dgm:spPr/>
      <dgm:t>
        <a:bodyPr/>
        <a:lstStyle/>
        <a:p>
          <a:endParaRPr lang="en-US"/>
        </a:p>
      </dgm:t>
    </dgm:pt>
    <dgm:pt modelId="{AF4C8138-30F2-4FEE-A34E-750DC729B401}">
      <dgm:prSet phldr="0"/>
      <dgm:spPr/>
      <dgm:t>
        <a:bodyPr/>
        <a:lstStyle/>
        <a:p>
          <a:pPr>
            <a:defRPr b="1"/>
          </a:pPr>
          <a:r>
            <a:rPr lang="en-US" b="0" dirty="0">
              <a:solidFill>
                <a:schemeClr val="accent3"/>
              </a:solidFill>
              <a:latin typeface="Baskerville Old Face" panose="02020602080505020303" pitchFamily="18" charset="77"/>
              <a:ea typeface="Baskerville" panose="02020502070401020303" pitchFamily="18" charset="0"/>
            </a:rPr>
            <a:t>Assignment #2</a:t>
          </a:r>
        </a:p>
      </dgm:t>
    </dgm:pt>
    <dgm:pt modelId="{341AD23A-A5B0-45A5-B8E7-8B62A526BD0F}" type="parTrans" cxnId="{41358E73-E6C7-4F3B-BDE1-B8A6A8342FFD}">
      <dgm:prSet/>
      <dgm:spPr/>
      <dgm:t>
        <a:bodyPr/>
        <a:lstStyle/>
        <a:p>
          <a:endParaRPr lang="en-US"/>
        </a:p>
      </dgm:t>
    </dgm:pt>
    <dgm:pt modelId="{37745655-BCE5-4697-BF40-704640C3A623}" type="sibTrans" cxnId="{41358E73-E6C7-4F3B-BDE1-B8A6A8342FFD}">
      <dgm:prSet/>
      <dgm:spPr/>
      <dgm:t>
        <a:bodyPr/>
        <a:lstStyle/>
        <a:p>
          <a:endParaRPr lang="en-US"/>
        </a:p>
      </dgm:t>
    </dgm:pt>
    <dgm:pt modelId="{DF789BF6-3F99-454C-8DEA-403773D06608}">
      <dgm:prSet phldr="0"/>
      <dgm:spPr/>
      <dgm:t>
        <a:bodyPr/>
        <a:lstStyle/>
        <a:p>
          <a:r>
            <a:rPr lang="en-US" b="0" dirty="0">
              <a:solidFill>
                <a:schemeClr val="accent3"/>
              </a:solidFill>
              <a:latin typeface="Baskerville Old Face" panose="02020602080505020303" pitchFamily="18" charset="77"/>
              <a:ea typeface="Baskerville" panose="02020502070401020303" pitchFamily="18" charset="0"/>
            </a:rPr>
            <a:t>Rotate robot wheel by designated radius specified by PI from location of </a:t>
          </a:r>
          <a:r>
            <a:rPr lang="en-US" b="0" dirty="0" err="1">
              <a:solidFill>
                <a:schemeClr val="accent3"/>
              </a:solidFill>
              <a:latin typeface="Baskerville Old Face" panose="02020602080505020303" pitchFamily="18" charset="77"/>
              <a:ea typeface="Baskerville" panose="02020502070401020303" pitchFamily="18" charset="0"/>
            </a:rPr>
            <a:t>ArUco</a:t>
          </a:r>
          <a:r>
            <a:rPr lang="en-US" b="0" dirty="0">
              <a:solidFill>
                <a:schemeClr val="accent3"/>
              </a:solidFill>
              <a:latin typeface="Baskerville Old Face" panose="02020602080505020303" pitchFamily="18" charset="77"/>
              <a:ea typeface="Baskerville" panose="02020502070401020303" pitchFamily="18" charset="0"/>
            </a:rPr>
            <a:t> marker</a:t>
          </a:r>
        </a:p>
      </dgm:t>
    </dgm:pt>
    <dgm:pt modelId="{219AEAA0-5596-423E-9D2A-56B93179C8CF}" type="parTrans" cxnId="{71439A4F-1C62-450D-84AD-EBBBDFF9859F}">
      <dgm:prSet/>
      <dgm:spPr/>
      <dgm:t>
        <a:bodyPr/>
        <a:lstStyle/>
        <a:p>
          <a:endParaRPr lang="en-US"/>
        </a:p>
      </dgm:t>
    </dgm:pt>
    <dgm:pt modelId="{F39FFC64-86E0-4650-A9DA-0C5A2E9AB1A9}" type="sibTrans" cxnId="{71439A4F-1C62-450D-84AD-EBBBDFF9859F}">
      <dgm:prSet/>
      <dgm:spPr/>
      <dgm:t>
        <a:bodyPr/>
        <a:lstStyle/>
        <a:p>
          <a:endParaRPr lang="en-US"/>
        </a:p>
      </dgm:t>
    </dgm:pt>
    <dgm:pt modelId="{5006D275-86DF-43BF-94B5-5FDEC7F7D641}">
      <dgm:prSet phldr="0"/>
      <dgm:spPr/>
      <dgm:t>
        <a:bodyPr/>
        <a:lstStyle/>
        <a:p>
          <a:r>
            <a:rPr lang="en-US" b="0" dirty="0">
              <a:solidFill>
                <a:schemeClr val="accent3"/>
              </a:solidFill>
              <a:latin typeface="Baskerville Old Face" panose="02020602080505020303" pitchFamily="18" charset="77"/>
              <a:ea typeface="Baskerville" panose="02020502070401020303" pitchFamily="18" charset="0"/>
            </a:rPr>
            <a:t>Communicate between camera, </a:t>
          </a:r>
          <a:r>
            <a:rPr lang="en-US" b="0" dirty="0" err="1">
              <a:solidFill>
                <a:schemeClr val="accent3"/>
              </a:solidFill>
              <a:latin typeface="Baskerville Old Face" panose="02020602080505020303" pitchFamily="18" charset="77"/>
              <a:ea typeface="Baskerville" panose="02020502070401020303" pitchFamily="18" charset="0"/>
            </a:rPr>
            <a:t>Rasberry</a:t>
          </a:r>
          <a:r>
            <a:rPr lang="en-US" b="0" dirty="0">
              <a:solidFill>
                <a:schemeClr val="accent3"/>
              </a:solidFill>
              <a:latin typeface="Baskerville Old Face" panose="02020602080505020303" pitchFamily="18" charset="77"/>
              <a:ea typeface="Baskerville" panose="02020502070401020303" pitchFamily="18" charset="0"/>
            </a:rPr>
            <a:t> PI, LCD screen, </a:t>
          </a:r>
          <a:r>
            <a:rPr lang="en-US" b="0">
              <a:solidFill>
                <a:schemeClr val="accent3"/>
              </a:solidFill>
              <a:latin typeface="Baskerville Old Face" panose="02020602080505020303" pitchFamily="18" charset="77"/>
              <a:ea typeface="Baskerville" panose="02020502070401020303" pitchFamily="18" charset="0"/>
            </a:rPr>
            <a:t>and Arduino</a:t>
          </a:r>
          <a:endParaRPr lang="en-US" b="0" dirty="0">
            <a:solidFill>
              <a:schemeClr val="accent3"/>
            </a:solidFill>
            <a:latin typeface="Baskerville Old Face" panose="02020602080505020303" pitchFamily="18" charset="77"/>
            <a:ea typeface="Baskerville" panose="02020502070401020303" pitchFamily="18" charset="0"/>
          </a:endParaRPr>
        </a:p>
      </dgm:t>
    </dgm:pt>
    <dgm:pt modelId="{9A971099-E292-4260-86CE-AADC530DBCB1}" type="parTrans" cxnId="{895F0EE0-1AC8-463D-BEB8-76F86A27C3A4}">
      <dgm:prSet/>
      <dgm:spPr/>
      <dgm:t>
        <a:bodyPr/>
        <a:lstStyle/>
        <a:p>
          <a:endParaRPr lang="en-US"/>
        </a:p>
      </dgm:t>
    </dgm:pt>
    <dgm:pt modelId="{C8CBA019-2E12-4944-9502-E5B7877007F9}" type="sibTrans" cxnId="{895F0EE0-1AC8-463D-BEB8-76F86A27C3A4}">
      <dgm:prSet/>
      <dgm:spPr/>
      <dgm:t>
        <a:bodyPr/>
        <a:lstStyle/>
        <a:p>
          <a:endParaRPr lang="en-US"/>
        </a:p>
      </dgm:t>
    </dgm:pt>
    <dgm:pt modelId="{C1286AA8-393F-40EE-BED2-7CF58103F522}">
      <dgm:prSet phldr="0"/>
      <dgm:spPr/>
      <dgm:t>
        <a:bodyPr/>
        <a:lstStyle/>
        <a:p>
          <a:endParaRPr lang="en-US" b="0" dirty="0">
            <a:solidFill>
              <a:schemeClr val="accent3"/>
            </a:solidFill>
            <a:latin typeface="Baskerville Old Face" panose="02020602080505020303" pitchFamily="18" charset="77"/>
            <a:ea typeface="Baskerville" panose="02020502070401020303" pitchFamily="18" charset="0"/>
          </a:endParaRPr>
        </a:p>
      </dgm:t>
    </dgm:pt>
    <dgm:pt modelId="{474819C5-B9E8-43D3-A120-41F8526781CE}" type="parTrans" cxnId="{CFDA043D-2EA7-4A00-9A27-111B6C7D3336}">
      <dgm:prSet/>
      <dgm:spPr/>
      <dgm:t>
        <a:bodyPr/>
        <a:lstStyle/>
        <a:p>
          <a:endParaRPr lang="en-US"/>
        </a:p>
      </dgm:t>
    </dgm:pt>
    <dgm:pt modelId="{214077A7-2116-425D-BFAC-CAC18042D73E}" type="sibTrans" cxnId="{CFDA043D-2EA7-4A00-9A27-111B6C7D3336}">
      <dgm:prSet/>
      <dgm:spPr/>
      <dgm:t>
        <a:bodyPr/>
        <a:lstStyle/>
        <a:p>
          <a:endParaRPr lang="en-US"/>
        </a:p>
      </dgm:t>
    </dgm:pt>
    <dgm:pt modelId="{6E9F3C9B-13CA-43A8-8836-0B2B41D07DEF}" type="pres">
      <dgm:prSet presAssocID="{05A24E01-5535-46B9-A9A1-A9A07E639A88}" presName="root" presStyleCnt="0">
        <dgm:presLayoutVars>
          <dgm:chMax/>
          <dgm:chPref/>
          <dgm:animLvl val="lvl"/>
        </dgm:presLayoutVars>
      </dgm:prSet>
      <dgm:spPr/>
    </dgm:pt>
    <dgm:pt modelId="{E8AACCBB-6709-4071-B389-3BB226B3A586}" type="pres">
      <dgm:prSet presAssocID="{05A24E01-5535-46B9-A9A1-A9A07E639A88}" presName="divider" presStyleLbl="fgAcc1" presStyleIdx="0" presStyleCnt="6" custLinFactNeighborY="0"/>
      <dgm:spPr>
        <a:solidFill>
          <a:schemeClr val="lt1">
            <a:alpha val="90000"/>
            <a:hueOff val="0"/>
            <a:satOff val="0"/>
            <a:lumOff val="0"/>
            <a:alphaOff val="0"/>
          </a:schemeClr>
        </a:solidFill>
        <a:ln w="19050" cap="flat" cmpd="sng" algn="ctr">
          <a:solidFill>
            <a:schemeClr val="accent1"/>
          </a:solidFill>
          <a:prstDash val="solid"/>
          <a:miter lim="800000"/>
          <a:tailEnd type="triangle" w="lg" len="lg"/>
        </a:ln>
        <a:effectLst/>
      </dgm:spPr>
    </dgm:pt>
    <dgm:pt modelId="{E6F74CED-5217-4282-85F1-1C12DC84731C}" type="pres">
      <dgm:prSet presAssocID="{05A24E01-5535-46B9-A9A1-A9A07E639A88}" presName="nodes" presStyleCnt="0">
        <dgm:presLayoutVars>
          <dgm:chMax/>
          <dgm:chPref/>
          <dgm:animLvl val="lvl"/>
        </dgm:presLayoutVars>
      </dgm:prSet>
      <dgm:spPr/>
    </dgm:pt>
    <dgm:pt modelId="{AC377099-4DAE-451C-ADE9-98036E2679B5}" type="pres">
      <dgm:prSet presAssocID="{58FF46FB-368D-4E9C-A650-0513B8879DA8}" presName="composite" presStyleCnt="0"/>
      <dgm:spPr/>
    </dgm:pt>
    <dgm:pt modelId="{B6C94ECD-6415-4250-B4AD-F67BF5BECFB8}" type="pres">
      <dgm:prSet presAssocID="{58FF46FB-368D-4E9C-A650-0513B8879DA8}" presName="ConnectorPoint" presStyleLbl="lnNode1" presStyleIdx="0" presStyleCnt="5"/>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0E99BB09-1B86-4308-A570-3981E6DD3A06}" type="pres">
      <dgm:prSet presAssocID="{58FF46FB-368D-4E9C-A650-0513B8879DA8}" presName="DropPinPlaceHolder" presStyleCnt="0"/>
      <dgm:spPr/>
    </dgm:pt>
    <dgm:pt modelId="{0ED6E8D6-BD44-4400-BC14-1BC75CB979A3}" type="pres">
      <dgm:prSet presAssocID="{58FF46FB-368D-4E9C-A650-0513B8879DA8}" presName="DropPin" presStyleLbl="alignNode1" presStyleIdx="0" presStyleCnt="5"/>
      <dgm:spPr>
        <a:solidFill>
          <a:schemeClr val="accent1"/>
        </a:solidFill>
        <a:ln>
          <a:solidFill>
            <a:srgbClr val="4F5945"/>
          </a:solidFill>
        </a:ln>
      </dgm:spPr>
    </dgm:pt>
    <dgm:pt modelId="{5B7FC7CF-F58D-48D5-8BCC-38D6EE87890B}" type="pres">
      <dgm:prSet presAssocID="{58FF46FB-368D-4E9C-A650-0513B8879DA8}" presName="Ellipse" presStyleLbl="fgAcc1" presStyleIdx="1" presStyleCnt="6"/>
      <dgm:spPr>
        <a:solidFill>
          <a:schemeClr val="tx2">
            <a:alpha val="90000"/>
          </a:schemeClr>
        </a:solidFill>
        <a:ln w="12700" cap="flat" cmpd="sng" algn="ctr">
          <a:noFill/>
          <a:prstDash val="solid"/>
          <a:miter lim="800000"/>
        </a:ln>
        <a:effectLst/>
      </dgm:spPr>
    </dgm:pt>
    <dgm:pt modelId="{D2143A46-815A-49BF-9455-C0385022444F}" type="pres">
      <dgm:prSet presAssocID="{58FF46FB-368D-4E9C-A650-0513B8879DA8}" presName="L2TextContainer" presStyleLbl="revTx" presStyleIdx="0" presStyleCnt="10">
        <dgm:presLayoutVars>
          <dgm:bulletEnabled val="1"/>
        </dgm:presLayoutVars>
      </dgm:prSet>
      <dgm:spPr/>
    </dgm:pt>
    <dgm:pt modelId="{8E3FB235-DF38-476B-9A0E-B1E583D50944}" type="pres">
      <dgm:prSet presAssocID="{58FF46FB-368D-4E9C-A650-0513B8879DA8}" presName="L1TextContainer" presStyleLbl="revTx" presStyleIdx="1" presStyleCnt="10">
        <dgm:presLayoutVars>
          <dgm:chMax val="1"/>
          <dgm:chPref val="1"/>
          <dgm:bulletEnabled val="1"/>
        </dgm:presLayoutVars>
      </dgm:prSet>
      <dgm:spPr/>
    </dgm:pt>
    <dgm:pt modelId="{9AA05CE5-209F-4AD9-BE2C-2A69F76DA8F4}" type="pres">
      <dgm:prSet presAssocID="{58FF46FB-368D-4E9C-A650-0513B8879DA8}" presName="ConnectLine" presStyleLbl="sibTrans1D1" presStyleIdx="0" presStyleCnt="5"/>
      <dgm:spPr>
        <a:noFill/>
        <a:ln w="12700" cap="flat" cmpd="sng" algn="ctr">
          <a:solidFill>
            <a:schemeClr val="accent1"/>
          </a:solidFill>
          <a:prstDash val="dash"/>
          <a:miter lim="800000"/>
        </a:ln>
        <a:effectLst/>
      </dgm:spPr>
    </dgm:pt>
    <dgm:pt modelId="{17350C28-DA10-4F3B-9FA2-0FE7C12A4ABE}" type="pres">
      <dgm:prSet presAssocID="{58FF46FB-368D-4E9C-A650-0513B8879DA8}" presName="EmptyPlaceHolder" presStyleCnt="0"/>
      <dgm:spPr/>
    </dgm:pt>
    <dgm:pt modelId="{6DA7B85E-9DC6-4F3B-A2BF-09CDEEDB43BC}" type="pres">
      <dgm:prSet presAssocID="{CFA40740-0682-470C-AD5A-CFF53CD12BD2}" presName="spaceBetweenRectangles" presStyleCnt="0"/>
      <dgm:spPr/>
    </dgm:pt>
    <dgm:pt modelId="{7BDA1773-159D-4D06-8030-847E5EB60B68}" type="pres">
      <dgm:prSet presAssocID="{AF4C8138-30F2-4FEE-A34E-750DC729B401}" presName="composite" presStyleCnt="0"/>
      <dgm:spPr/>
    </dgm:pt>
    <dgm:pt modelId="{57E872B1-CC60-4CC3-ADF2-0E0D7B8BB8E2}" type="pres">
      <dgm:prSet presAssocID="{AF4C8138-30F2-4FEE-A34E-750DC729B401}" presName="ConnectorPoint" presStyleLbl="lnNode1" presStyleIdx="1" presStyleCnt="5"/>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473EE7FE-8EFA-4C0F-A1AB-3B8FBD3FF874}" type="pres">
      <dgm:prSet presAssocID="{AF4C8138-30F2-4FEE-A34E-750DC729B401}" presName="DropPinPlaceHolder" presStyleCnt="0"/>
      <dgm:spPr/>
    </dgm:pt>
    <dgm:pt modelId="{B9164EEC-5F8D-4AF1-BDB6-732D284557DC}" type="pres">
      <dgm:prSet presAssocID="{AF4C8138-30F2-4FEE-A34E-750DC729B401}" presName="DropPin" presStyleLbl="alignNode1" presStyleIdx="1" presStyleCnt="5"/>
      <dgm:spPr/>
    </dgm:pt>
    <dgm:pt modelId="{E5821223-6DE4-4AE0-895D-D72C07739500}" type="pres">
      <dgm:prSet presAssocID="{AF4C8138-30F2-4FEE-A34E-750DC729B401}" presName="Ellipse" presStyleLbl="fgAcc1" presStyleIdx="2" presStyleCnt="6"/>
      <dgm:spPr>
        <a:solidFill>
          <a:schemeClr val="lt1">
            <a:alpha val="90000"/>
            <a:hueOff val="0"/>
            <a:satOff val="0"/>
            <a:lumOff val="0"/>
            <a:alphaOff val="0"/>
          </a:schemeClr>
        </a:solidFill>
        <a:ln w="12700" cap="flat" cmpd="sng" algn="ctr">
          <a:noFill/>
          <a:prstDash val="solid"/>
          <a:miter lim="800000"/>
        </a:ln>
        <a:effectLst/>
      </dgm:spPr>
    </dgm:pt>
    <dgm:pt modelId="{FFAEAFE2-8241-41B5-9D2F-20098D4D4FDC}" type="pres">
      <dgm:prSet presAssocID="{AF4C8138-30F2-4FEE-A34E-750DC729B401}" presName="L2TextContainer" presStyleLbl="revTx" presStyleIdx="2" presStyleCnt="10">
        <dgm:presLayoutVars>
          <dgm:bulletEnabled val="1"/>
        </dgm:presLayoutVars>
      </dgm:prSet>
      <dgm:spPr/>
    </dgm:pt>
    <dgm:pt modelId="{3C05A2DE-DFEB-4FFD-B320-E10D1C6A0150}" type="pres">
      <dgm:prSet presAssocID="{AF4C8138-30F2-4FEE-A34E-750DC729B401}" presName="L1TextContainer" presStyleLbl="revTx" presStyleIdx="3" presStyleCnt="10">
        <dgm:presLayoutVars>
          <dgm:chMax val="1"/>
          <dgm:chPref val="1"/>
          <dgm:bulletEnabled val="1"/>
        </dgm:presLayoutVars>
      </dgm:prSet>
      <dgm:spPr/>
    </dgm:pt>
    <dgm:pt modelId="{F9E4EB44-E8E7-4890-8A8F-3F33D73DC81B}" type="pres">
      <dgm:prSet presAssocID="{AF4C8138-30F2-4FEE-A34E-750DC729B401}" presName="ConnectLine" presStyleLbl="sibTrans1D1" presStyleIdx="1" presStyleCnt="5"/>
      <dgm:spPr>
        <a:noFill/>
        <a:ln w="12700" cap="flat" cmpd="sng" algn="ctr">
          <a:solidFill>
            <a:schemeClr val="accent1">
              <a:hueOff val="0"/>
              <a:satOff val="0"/>
              <a:lumOff val="0"/>
              <a:alphaOff val="0"/>
            </a:schemeClr>
          </a:solidFill>
          <a:prstDash val="dash"/>
          <a:miter lim="800000"/>
        </a:ln>
        <a:effectLst/>
      </dgm:spPr>
    </dgm:pt>
    <dgm:pt modelId="{2817BB48-030B-4E92-88A7-F82C97A3D62A}" type="pres">
      <dgm:prSet presAssocID="{AF4C8138-30F2-4FEE-A34E-750DC729B401}" presName="EmptyPlaceHolder" presStyleCnt="0"/>
      <dgm:spPr/>
    </dgm:pt>
    <dgm:pt modelId="{178D04AA-687F-44BE-8E3A-244CC8A3982A}" type="pres">
      <dgm:prSet presAssocID="{37745655-BCE5-4697-BF40-704640C3A623}" presName="spaceBetweenRectangles" presStyleCnt="0"/>
      <dgm:spPr/>
    </dgm:pt>
    <dgm:pt modelId="{D512C7F9-87A6-4BA9-AFAC-03FF1578D945}" type="pres">
      <dgm:prSet presAssocID="{FA8F44BD-C8C7-462C-9756-1EC498E86842}" presName="composite" presStyleCnt="0"/>
      <dgm:spPr/>
    </dgm:pt>
    <dgm:pt modelId="{152AD014-AFD0-4700-A468-4D562874339A}" type="pres">
      <dgm:prSet presAssocID="{FA8F44BD-C8C7-462C-9756-1EC498E86842}" presName="ConnectorPoint" presStyleLbl="lnNode1" presStyleIdx="2" presStyleCnt="5"/>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6CE2C4D8-4380-442D-A6C2-0B468BF3C74C}" type="pres">
      <dgm:prSet presAssocID="{FA8F44BD-C8C7-462C-9756-1EC498E86842}" presName="DropPinPlaceHolder" presStyleCnt="0"/>
      <dgm:spPr/>
    </dgm:pt>
    <dgm:pt modelId="{72C82E90-F103-439C-8371-CFFB0927B9DE}" type="pres">
      <dgm:prSet presAssocID="{FA8F44BD-C8C7-462C-9756-1EC498E86842}" presName="DropPin" presStyleLbl="alignNode1" presStyleIdx="2" presStyleCnt="5"/>
      <dgm:spPr>
        <a:solidFill>
          <a:schemeClr val="accent1"/>
        </a:solidFill>
        <a:ln>
          <a:solidFill>
            <a:schemeClr val="accent1"/>
          </a:solidFill>
        </a:ln>
      </dgm:spPr>
    </dgm:pt>
    <dgm:pt modelId="{5D519322-C1DD-47AE-92C0-13575134BC76}" type="pres">
      <dgm:prSet presAssocID="{FA8F44BD-C8C7-462C-9756-1EC498E86842}" presName="Ellipse" presStyleLbl="fgAcc1" presStyleIdx="3" presStyleCnt="6"/>
      <dgm:spPr>
        <a:solidFill>
          <a:srgbClr val="CCD8D6">
            <a:alpha val="90000"/>
          </a:srgbClr>
        </a:solidFill>
        <a:ln w="12700" cap="flat" cmpd="sng" algn="ctr">
          <a:noFill/>
          <a:prstDash val="solid"/>
          <a:miter lim="800000"/>
        </a:ln>
        <a:effectLst/>
      </dgm:spPr>
    </dgm:pt>
    <dgm:pt modelId="{96DDA0FE-83E2-423C-9F13-58A61EB68487}" type="pres">
      <dgm:prSet presAssocID="{FA8F44BD-C8C7-462C-9756-1EC498E86842}" presName="L2TextContainer" presStyleLbl="revTx" presStyleIdx="4" presStyleCnt="10">
        <dgm:presLayoutVars>
          <dgm:bulletEnabled val="1"/>
        </dgm:presLayoutVars>
      </dgm:prSet>
      <dgm:spPr/>
    </dgm:pt>
    <dgm:pt modelId="{2D6C7916-1130-46A8-833B-A6278CBD2192}" type="pres">
      <dgm:prSet presAssocID="{FA8F44BD-C8C7-462C-9756-1EC498E86842}" presName="L1TextContainer" presStyleLbl="revTx" presStyleIdx="5" presStyleCnt="10">
        <dgm:presLayoutVars>
          <dgm:chMax val="1"/>
          <dgm:chPref val="1"/>
          <dgm:bulletEnabled val="1"/>
        </dgm:presLayoutVars>
      </dgm:prSet>
      <dgm:spPr/>
    </dgm:pt>
    <dgm:pt modelId="{4D953791-5C2F-4A75-A8F4-6ED7EAB5E015}" type="pres">
      <dgm:prSet presAssocID="{FA8F44BD-C8C7-462C-9756-1EC498E86842}" presName="ConnectLine" presStyleLbl="sibTrans1D1" presStyleIdx="2" presStyleCnt="5"/>
      <dgm:spPr>
        <a:noFill/>
        <a:ln w="12700" cap="flat" cmpd="sng" algn="ctr">
          <a:solidFill>
            <a:schemeClr val="accent1"/>
          </a:solidFill>
          <a:prstDash val="dash"/>
          <a:miter lim="800000"/>
        </a:ln>
        <a:effectLst/>
      </dgm:spPr>
    </dgm:pt>
    <dgm:pt modelId="{22A72E40-4DCC-4F48-AADD-29738FD37A2C}" type="pres">
      <dgm:prSet presAssocID="{FA8F44BD-C8C7-462C-9756-1EC498E86842}" presName="EmptyPlaceHolder" presStyleCnt="0"/>
      <dgm:spPr/>
    </dgm:pt>
    <dgm:pt modelId="{E168BB9F-20D9-474F-9E39-4872B40634C6}" type="pres">
      <dgm:prSet presAssocID="{8C8A9736-03DA-4B1C-A590-10B4AD89452B}" presName="spaceBetweenRectangles" presStyleCnt="0"/>
      <dgm:spPr/>
    </dgm:pt>
    <dgm:pt modelId="{A62622B1-7EF4-49B6-9AC7-B54F0E2A0C74}" type="pres">
      <dgm:prSet presAssocID="{8BAB5E6F-A65E-41DB-A296-0818B0E49F7C}" presName="composite" presStyleCnt="0"/>
      <dgm:spPr/>
    </dgm:pt>
    <dgm:pt modelId="{14282312-87CB-41BB-A02D-C594BBEF33C7}" type="pres">
      <dgm:prSet presAssocID="{8BAB5E6F-A65E-41DB-A296-0818B0E49F7C}" presName="ConnectorPoint" presStyleLbl="lnNode1" presStyleIdx="3" presStyleCnt="5"/>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D554C1A5-AF8E-41FC-A779-25BD6B11F91F}" type="pres">
      <dgm:prSet presAssocID="{8BAB5E6F-A65E-41DB-A296-0818B0E49F7C}" presName="DropPinPlaceHolder" presStyleCnt="0"/>
      <dgm:spPr/>
    </dgm:pt>
    <dgm:pt modelId="{17331DD9-74CF-4A3A-86BA-F4B9DBEAB944}" type="pres">
      <dgm:prSet presAssocID="{8BAB5E6F-A65E-41DB-A296-0818B0E49F7C}" presName="DropPin" presStyleLbl="alignNode1" presStyleIdx="3" presStyleCnt="5"/>
      <dgm:spPr/>
    </dgm:pt>
    <dgm:pt modelId="{515AAB83-BD07-4B9E-9A3B-858C0B126F9C}" type="pres">
      <dgm:prSet presAssocID="{8BAB5E6F-A65E-41DB-A296-0818B0E49F7C}" presName="Ellipse" presStyleLbl="fgAcc1" presStyleIdx="4" presStyleCnt="6"/>
      <dgm:spPr>
        <a:solidFill>
          <a:schemeClr val="tx2">
            <a:alpha val="90000"/>
          </a:schemeClr>
        </a:solidFill>
        <a:ln w="12700" cap="flat" cmpd="sng" algn="ctr">
          <a:noFill/>
          <a:prstDash val="solid"/>
          <a:miter lim="800000"/>
        </a:ln>
        <a:effectLst/>
      </dgm:spPr>
    </dgm:pt>
    <dgm:pt modelId="{08CB2D5A-F46A-4E0E-9575-15F31D04AAC6}" type="pres">
      <dgm:prSet presAssocID="{8BAB5E6F-A65E-41DB-A296-0818B0E49F7C}" presName="L2TextContainer" presStyleLbl="revTx" presStyleIdx="6" presStyleCnt="10">
        <dgm:presLayoutVars>
          <dgm:bulletEnabled val="1"/>
        </dgm:presLayoutVars>
      </dgm:prSet>
      <dgm:spPr/>
    </dgm:pt>
    <dgm:pt modelId="{7C1E6B4A-59F7-4018-A403-E1CCAEE78BA1}" type="pres">
      <dgm:prSet presAssocID="{8BAB5E6F-A65E-41DB-A296-0818B0E49F7C}" presName="L1TextContainer" presStyleLbl="revTx" presStyleIdx="7" presStyleCnt="10">
        <dgm:presLayoutVars>
          <dgm:chMax val="1"/>
          <dgm:chPref val="1"/>
          <dgm:bulletEnabled val="1"/>
        </dgm:presLayoutVars>
      </dgm:prSet>
      <dgm:spPr/>
    </dgm:pt>
    <dgm:pt modelId="{A03C5372-D306-43AC-B406-6F8183849431}" type="pres">
      <dgm:prSet presAssocID="{8BAB5E6F-A65E-41DB-A296-0818B0E49F7C}" presName="ConnectLine" presStyleLbl="sibTrans1D1" presStyleIdx="3" presStyleCnt="5"/>
      <dgm:spPr>
        <a:noFill/>
        <a:ln w="12700" cap="flat" cmpd="sng" algn="ctr">
          <a:solidFill>
            <a:schemeClr val="accent1">
              <a:hueOff val="0"/>
              <a:satOff val="0"/>
              <a:lumOff val="0"/>
              <a:alphaOff val="0"/>
            </a:schemeClr>
          </a:solidFill>
          <a:prstDash val="dash"/>
          <a:miter lim="800000"/>
        </a:ln>
        <a:effectLst/>
      </dgm:spPr>
    </dgm:pt>
    <dgm:pt modelId="{90926F0B-05E0-48AF-9C69-5C494731F877}" type="pres">
      <dgm:prSet presAssocID="{8BAB5E6F-A65E-41DB-A296-0818B0E49F7C}" presName="EmptyPlaceHolder" presStyleCnt="0"/>
      <dgm:spPr/>
    </dgm:pt>
    <dgm:pt modelId="{9EA695E3-93D5-405B-8AF6-0B8537A964FD}" type="pres">
      <dgm:prSet presAssocID="{B407F4C3-8FC9-4E91-A0EC-6B33713CC9A5}" presName="spaceBetweenRectangles" presStyleCnt="0"/>
      <dgm:spPr/>
    </dgm:pt>
    <dgm:pt modelId="{05956D37-804F-419D-9E8C-30D41D06DC3E}" type="pres">
      <dgm:prSet presAssocID="{8B9AF88A-E1F7-4D3A-905F-87228D6A8655}" presName="composite" presStyleCnt="0"/>
      <dgm:spPr/>
    </dgm:pt>
    <dgm:pt modelId="{58B7B786-A0AD-4662-8D54-C5C572D2C32C}" type="pres">
      <dgm:prSet presAssocID="{8B9AF88A-E1F7-4D3A-905F-87228D6A8655}" presName="ConnectorPoint" presStyleLbl="lnNode1" presStyleIdx="4" presStyleCnt="5"/>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E4704426-333D-4092-A035-BBC55DB8579D}" type="pres">
      <dgm:prSet presAssocID="{8B9AF88A-E1F7-4D3A-905F-87228D6A8655}" presName="DropPinPlaceHolder" presStyleCnt="0"/>
      <dgm:spPr/>
    </dgm:pt>
    <dgm:pt modelId="{A55439AF-6893-479D-8B57-31FBC13C553F}" type="pres">
      <dgm:prSet presAssocID="{8B9AF88A-E1F7-4D3A-905F-87228D6A8655}" presName="DropPin" presStyleLbl="alignNode1" presStyleIdx="4" presStyleCnt="5"/>
      <dgm:spPr>
        <a:solidFill>
          <a:schemeClr val="accent1"/>
        </a:solidFill>
        <a:ln>
          <a:solidFill>
            <a:schemeClr val="accent1"/>
          </a:solidFill>
        </a:ln>
      </dgm:spPr>
    </dgm:pt>
    <dgm:pt modelId="{A22B1C16-7FF0-4DBE-B32E-E43FEB1E2EAC}" type="pres">
      <dgm:prSet presAssocID="{8B9AF88A-E1F7-4D3A-905F-87228D6A8655}" presName="Ellipse" presStyleLbl="fgAcc1" presStyleIdx="5" presStyleCnt="6"/>
      <dgm:spPr>
        <a:solidFill>
          <a:srgbClr val="CCD8D6">
            <a:alpha val="90000"/>
          </a:srgbClr>
        </a:solidFill>
        <a:ln w="12700" cap="flat" cmpd="sng" algn="ctr">
          <a:noFill/>
          <a:prstDash val="solid"/>
          <a:miter lim="800000"/>
        </a:ln>
        <a:effectLst/>
      </dgm:spPr>
    </dgm:pt>
    <dgm:pt modelId="{1B55AA6D-649D-4145-93EB-08B866A4D4E5}" type="pres">
      <dgm:prSet presAssocID="{8B9AF88A-E1F7-4D3A-905F-87228D6A8655}" presName="L2TextContainer" presStyleLbl="revTx" presStyleIdx="8" presStyleCnt="10">
        <dgm:presLayoutVars>
          <dgm:bulletEnabled val="1"/>
        </dgm:presLayoutVars>
      </dgm:prSet>
      <dgm:spPr/>
    </dgm:pt>
    <dgm:pt modelId="{3FA5D5AE-9CAE-4D19-9765-BCEE62095312}" type="pres">
      <dgm:prSet presAssocID="{8B9AF88A-E1F7-4D3A-905F-87228D6A8655}" presName="L1TextContainer" presStyleLbl="revTx" presStyleIdx="9" presStyleCnt="10">
        <dgm:presLayoutVars>
          <dgm:chMax val="1"/>
          <dgm:chPref val="1"/>
          <dgm:bulletEnabled val="1"/>
        </dgm:presLayoutVars>
      </dgm:prSet>
      <dgm:spPr/>
    </dgm:pt>
    <dgm:pt modelId="{FE6CA7EB-68EC-4E76-9051-08C4CF370101}" type="pres">
      <dgm:prSet presAssocID="{8B9AF88A-E1F7-4D3A-905F-87228D6A8655}" presName="ConnectLine" presStyleLbl="sibTrans1D1" presStyleIdx="4" presStyleCnt="5"/>
      <dgm:spPr>
        <a:noFill/>
        <a:ln w="12700" cap="flat" cmpd="sng" algn="ctr">
          <a:solidFill>
            <a:schemeClr val="accent1">
              <a:hueOff val="0"/>
              <a:satOff val="0"/>
              <a:lumOff val="0"/>
              <a:alphaOff val="0"/>
            </a:schemeClr>
          </a:solidFill>
          <a:prstDash val="dash"/>
          <a:miter lim="800000"/>
        </a:ln>
        <a:effectLst/>
      </dgm:spPr>
    </dgm:pt>
    <dgm:pt modelId="{070CED43-982E-487C-9CC2-CFAEABD4D2D8}" type="pres">
      <dgm:prSet presAssocID="{8B9AF88A-E1F7-4D3A-905F-87228D6A8655}" presName="EmptyPlaceHolder" presStyleCnt="0"/>
      <dgm:spPr/>
    </dgm:pt>
  </dgm:ptLst>
  <dgm:cxnLst>
    <dgm:cxn modelId="{88FD4902-E01E-4842-A103-877F96BBC402}" srcId="{EFEB4D61-3A9C-4140-977F-3C3F5C9EE9D1}" destId="{D01E89C5-AEE8-4B35-B605-53CC82A8F5DD}" srcOrd="0" destOrd="0" parTransId="{B68A2DD1-4148-4060-ABBF-E55A82067B00}" sibTransId="{A2BB8443-A63A-442F-91FA-A0779615AE1A}"/>
    <dgm:cxn modelId="{1E92940A-250B-4494-B40F-3DA807C7CB42}" type="presOf" srcId="{DF1ABFB3-B399-406F-91BD-DCDF9A38526B}" destId="{1B55AA6D-649D-4145-93EB-08B866A4D4E5}" srcOrd="0" destOrd="0" presId="urn:microsoft.com/office/officeart/2017/3/layout/DropPinTimeline"/>
    <dgm:cxn modelId="{0DFDC51B-FE25-4687-A9CA-7D245E49910B}" srcId="{EFEB4D61-3A9C-4140-977F-3C3F5C9EE9D1}" destId="{AD8C02AB-1994-404C-B1E9-6398571E8749}" srcOrd="1" destOrd="0" parTransId="{FE4D1F46-2E73-46EC-BA30-4DBCF702D09A}" sibTransId="{790BAABF-D2B0-45E9-A55D-C76553907F2D}"/>
    <dgm:cxn modelId="{5F3B0F1C-AD09-448C-A081-46D11DC987C6}" type="presOf" srcId="{8B9AF88A-E1F7-4D3A-905F-87228D6A8655}" destId="{3FA5D5AE-9CAE-4D19-9765-BCEE62095312}" srcOrd="0" destOrd="0" presId="urn:microsoft.com/office/officeart/2017/3/layout/DropPinTimeline"/>
    <dgm:cxn modelId="{E0E45028-839A-4135-AA56-517D3BAA0708}" type="presOf" srcId="{8BAB5E6F-A65E-41DB-A296-0818B0E49F7C}" destId="{7C1E6B4A-59F7-4018-A403-E1CCAEE78BA1}" srcOrd="0" destOrd="0" presId="urn:microsoft.com/office/officeart/2017/3/layout/DropPinTimeline"/>
    <dgm:cxn modelId="{1B32EF2C-9DB5-4504-A9DA-B4956CC00208}" srcId="{FA8F44BD-C8C7-462C-9756-1EC498E86842}" destId="{EFEB4D61-3A9C-4140-977F-3C3F5C9EE9D1}" srcOrd="0" destOrd="0" parTransId="{57D352E4-0431-4F68-B8F1-61BFA34799AA}" sibTransId="{0ECC32B6-1E7C-4AA4-9DBF-D69B7C5E64A9}"/>
    <dgm:cxn modelId="{0D51BD2E-4619-469B-B233-EBAC3D4D0BA6}" srcId="{05A24E01-5535-46B9-A9A1-A9A07E639A88}" destId="{FA8F44BD-C8C7-462C-9756-1EC498E86842}" srcOrd="2" destOrd="0" parTransId="{F47063EE-4B58-4EDE-A4F2-A4BD81B82F21}" sibTransId="{8C8A9736-03DA-4B1C-A590-10B4AD89452B}"/>
    <dgm:cxn modelId="{C5645B39-CB65-4A0A-B369-E455C3B827C3}" srcId="{05A24E01-5535-46B9-A9A1-A9A07E639A88}" destId="{58FF46FB-368D-4E9C-A650-0513B8879DA8}" srcOrd="0" destOrd="0" parTransId="{11DFA284-5E99-474D-BF05-364A45269DC7}" sibTransId="{CFA40740-0682-470C-AD5A-CFF53CD12BD2}"/>
    <dgm:cxn modelId="{CFDA043D-2EA7-4A00-9A27-111B6C7D3336}" srcId="{58FF46FB-368D-4E9C-A650-0513B8879DA8}" destId="{C1286AA8-393F-40EE-BED2-7CF58103F522}" srcOrd="1" destOrd="0" parTransId="{474819C5-B9E8-43D3-A120-41F8526781CE}" sibTransId="{214077A7-2116-425D-BFAC-CAC18042D73E}"/>
    <dgm:cxn modelId="{11FFB460-F053-426B-AE12-4EFCD80F789C}" type="presOf" srcId="{AF4C8138-30F2-4FEE-A34E-750DC729B401}" destId="{3C05A2DE-DFEB-4FFD-B320-E10D1C6A0150}" srcOrd="0" destOrd="0" presId="urn:microsoft.com/office/officeart/2017/3/layout/DropPinTimeline"/>
    <dgm:cxn modelId="{778C0A41-F582-48FE-A594-C3080411D7FA}" type="presOf" srcId="{C1286AA8-393F-40EE-BED2-7CF58103F522}" destId="{D2143A46-815A-49BF-9455-C0385022444F}" srcOrd="0" destOrd="1" presId="urn:microsoft.com/office/officeart/2017/3/layout/DropPinTimeline"/>
    <dgm:cxn modelId="{7DDF5444-F976-4F04-88A9-CF8B15238792}" type="presOf" srcId="{58FF46FB-368D-4E9C-A650-0513B8879DA8}" destId="{8E3FB235-DF38-476B-9A0E-B1E583D50944}" srcOrd="0" destOrd="0" presId="urn:microsoft.com/office/officeart/2017/3/layout/DropPinTimeline"/>
    <dgm:cxn modelId="{0CDC4A47-2161-4855-B714-4F031F9E9995}" type="presOf" srcId="{A64DB4FD-BBE3-4872-819E-B40CB7594B1F}" destId="{08CB2D5A-F46A-4E0E-9575-15F31D04AAC6}" srcOrd="0" destOrd="1" presId="urn:microsoft.com/office/officeart/2017/3/layout/DropPinTimeline"/>
    <dgm:cxn modelId="{1690634A-EBA7-4881-9E5F-0C82421D4CDF}" type="presOf" srcId="{FA8F44BD-C8C7-462C-9756-1EC498E86842}" destId="{2D6C7916-1130-46A8-833B-A6278CBD2192}" srcOrd="0" destOrd="0" presId="urn:microsoft.com/office/officeart/2017/3/layout/DropPinTimeline"/>
    <dgm:cxn modelId="{66B49C6C-FAFD-47B4-BF22-05A295C23D4E}" srcId="{05A24E01-5535-46B9-A9A1-A9A07E639A88}" destId="{8BAB5E6F-A65E-41DB-A296-0818B0E49F7C}" srcOrd="3" destOrd="0" parTransId="{886842C6-3EFC-4BE7-B417-415595758830}" sibTransId="{B407F4C3-8FC9-4E91-A0EC-6B33713CC9A5}"/>
    <dgm:cxn modelId="{71439A4F-1C62-450D-84AD-EBBBDFF9859F}" srcId="{AF4C8138-30F2-4FEE-A34E-750DC729B401}" destId="{DF789BF6-3F99-454C-8DEA-403773D06608}" srcOrd="0" destOrd="0" parTransId="{219AEAA0-5596-423E-9D2A-56B93179C8CF}" sibTransId="{F39FFC64-86E0-4650-A9DA-0C5A2E9AB1A9}"/>
    <dgm:cxn modelId="{6A6C2C50-6EAC-4449-8EB6-14AA04DFB703}" type="presOf" srcId="{5006D275-86DF-43BF-94B5-5FDEC7F7D641}" destId="{D2143A46-815A-49BF-9455-C0385022444F}" srcOrd="0" destOrd="0" presId="urn:microsoft.com/office/officeart/2017/3/layout/DropPinTimeline"/>
    <dgm:cxn modelId="{15319551-A9EA-462E-845B-E5251E84291F}" srcId="{8B9AF88A-E1F7-4D3A-905F-87228D6A8655}" destId="{DF1ABFB3-B399-406F-91BD-DCDF9A38526B}" srcOrd="0" destOrd="0" parTransId="{78CB0E27-958C-4066-A189-8B36505E8204}" sibTransId="{70E4A1D3-514E-4327-991D-5CC9C6B41885}"/>
    <dgm:cxn modelId="{41358E73-E6C7-4F3B-BDE1-B8A6A8342FFD}" srcId="{05A24E01-5535-46B9-A9A1-A9A07E639A88}" destId="{AF4C8138-30F2-4FEE-A34E-750DC729B401}" srcOrd="1" destOrd="0" parTransId="{341AD23A-A5B0-45A5-B8E7-8B62A526BD0F}" sibTransId="{37745655-BCE5-4697-BF40-704640C3A623}"/>
    <dgm:cxn modelId="{2617C475-F537-46A6-ADE1-4EB764853601}" srcId="{8BAB5E6F-A65E-41DB-A296-0818B0E49F7C}" destId="{332BC85C-1CF3-4F8F-ACB7-5B6D53744AE1}" srcOrd="0" destOrd="0" parTransId="{99F218FD-90FE-450E-A368-B3E3677E74E8}" sibTransId="{8D1CC686-B05C-4470-A959-236CC9C8BB70}"/>
    <dgm:cxn modelId="{3B550499-D3D3-4A50-AF96-1E83F229B727}" type="presOf" srcId="{D01E89C5-AEE8-4B35-B605-53CC82A8F5DD}" destId="{96DDA0FE-83E2-423C-9F13-58A61EB68487}" srcOrd="0" destOrd="1" presId="urn:microsoft.com/office/officeart/2017/3/layout/DropPinTimeline"/>
    <dgm:cxn modelId="{CAC928CB-CFBF-4A5A-A1B6-0A6C69536757}" type="presOf" srcId="{DF789BF6-3F99-454C-8DEA-403773D06608}" destId="{FFAEAFE2-8241-41B5-9D2F-20098D4D4FDC}" srcOrd="0" destOrd="0" presId="urn:microsoft.com/office/officeart/2017/3/layout/DropPinTimeline"/>
    <dgm:cxn modelId="{CA2B4ECD-1D16-47DE-9787-3790BC28BA7A}" type="presOf" srcId="{AD8C02AB-1994-404C-B1E9-6398571E8749}" destId="{96DDA0FE-83E2-423C-9F13-58A61EB68487}" srcOrd="0" destOrd="2" presId="urn:microsoft.com/office/officeart/2017/3/layout/DropPinTimeline"/>
    <dgm:cxn modelId="{C6A73EDB-89B0-4756-9ECD-83E9B8AB77E5}" type="presOf" srcId="{EFEB4D61-3A9C-4140-977F-3C3F5C9EE9D1}" destId="{96DDA0FE-83E2-423C-9F13-58A61EB68487}" srcOrd="0" destOrd="0" presId="urn:microsoft.com/office/officeart/2017/3/layout/DropPinTimeline"/>
    <dgm:cxn modelId="{895F0EE0-1AC8-463D-BEB8-76F86A27C3A4}" srcId="{58FF46FB-368D-4E9C-A650-0513B8879DA8}" destId="{5006D275-86DF-43BF-94B5-5FDEC7F7D641}" srcOrd="0" destOrd="0" parTransId="{9A971099-E292-4260-86CE-AADC530DBCB1}" sibTransId="{C8CBA019-2E12-4944-9502-E5B7877007F9}"/>
    <dgm:cxn modelId="{8F048AE3-6507-4E20-A248-687B9A7DF876}" type="presOf" srcId="{332BC85C-1CF3-4F8F-ACB7-5B6D53744AE1}" destId="{08CB2D5A-F46A-4E0E-9575-15F31D04AAC6}" srcOrd="0" destOrd="0" presId="urn:microsoft.com/office/officeart/2017/3/layout/DropPinTimeline"/>
    <dgm:cxn modelId="{FE7849EA-5B37-43C8-B217-CD4E30A8E545}" type="presOf" srcId="{05A24E01-5535-46B9-A9A1-A9A07E639A88}" destId="{6E9F3C9B-13CA-43A8-8836-0B2B41D07DEF}" srcOrd="0" destOrd="0" presId="urn:microsoft.com/office/officeart/2017/3/layout/DropPinTimeline"/>
    <dgm:cxn modelId="{060641EC-BC4B-46B7-9478-98235678376E}" srcId="{332BC85C-1CF3-4F8F-ACB7-5B6D53744AE1}" destId="{A64DB4FD-BBE3-4872-819E-B40CB7594B1F}" srcOrd="0" destOrd="0" parTransId="{3D44438A-054C-4E93-B854-0A41392AE4C9}" sibTransId="{60642246-4581-4B60-85D2-966EC5B3E36E}"/>
    <dgm:cxn modelId="{E1474FF3-8E3C-4B30-985C-CE88BA0FE324}" srcId="{05A24E01-5535-46B9-A9A1-A9A07E639A88}" destId="{8B9AF88A-E1F7-4D3A-905F-87228D6A8655}" srcOrd="4" destOrd="0" parTransId="{933A8FED-7B84-4ED0-B6AA-2EE26A89B8EA}" sibTransId="{F11DD6EC-352C-4A0E-84AA-FEBE2F06BCF9}"/>
    <dgm:cxn modelId="{2FED2A5E-98EB-4859-AB3F-062F22EEC890}" type="presParOf" srcId="{6E9F3C9B-13CA-43A8-8836-0B2B41D07DEF}" destId="{E8AACCBB-6709-4071-B389-3BB226B3A586}" srcOrd="0" destOrd="0" presId="urn:microsoft.com/office/officeart/2017/3/layout/DropPinTimeline"/>
    <dgm:cxn modelId="{6DE443D7-8EE2-4FBC-842D-B6B9C44204D0}" type="presParOf" srcId="{6E9F3C9B-13CA-43A8-8836-0B2B41D07DEF}" destId="{E6F74CED-5217-4282-85F1-1C12DC84731C}" srcOrd="1" destOrd="0" presId="urn:microsoft.com/office/officeart/2017/3/layout/DropPinTimeline"/>
    <dgm:cxn modelId="{C773189E-DF31-4C58-A290-F5DFD7DCF8B1}" type="presParOf" srcId="{E6F74CED-5217-4282-85F1-1C12DC84731C}" destId="{AC377099-4DAE-451C-ADE9-98036E2679B5}" srcOrd="0" destOrd="0" presId="urn:microsoft.com/office/officeart/2017/3/layout/DropPinTimeline"/>
    <dgm:cxn modelId="{04D71AD3-A9B8-46E1-AB82-BB594FCE110E}" type="presParOf" srcId="{AC377099-4DAE-451C-ADE9-98036E2679B5}" destId="{B6C94ECD-6415-4250-B4AD-F67BF5BECFB8}" srcOrd="0" destOrd="0" presId="urn:microsoft.com/office/officeart/2017/3/layout/DropPinTimeline"/>
    <dgm:cxn modelId="{4D9D677D-9448-43AF-978B-5C7E7661F4F9}" type="presParOf" srcId="{AC377099-4DAE-451C-ADE9-98036E2679B5}" destId="{0E99BB09-1B86-4308-A570-3981E6DD3A06}" srcOrd="1" destOrd="0" presId="urn:microsoft.com/office/officeart/2017/3/layout/DropPinTimeline"/>
    <dgm:cxn modelId="{C213A57E-D4AE-4C05-AA12-FE8CC1989639}" type="presParOf" srcId="{0E99BB09-1B86-4308-A570-3981E6DD3A06}" destId="{0ED6E8D6-BD44-4400-BC14-1BC75CB979A3}" srcOrd="0" destOrd="0" presId="urn:microsoft.com/office/officeart/2017/3/layout/DropPinTimeline"/>
    <dgm:cxn modelId="{927F0821-BB24-4368-A4D4-046EB89F39DD}" type="presParOf" srcId="{0E99BB09-1B86-4308-A570-3981E6DD3A06}" destId="{5B7FC7CF-F58D-48D5-8BCC-38D6EE87890B}" srcOrd="1" destOrd="0" presId="urn:microsoft.com/office/officeart/2017/3/layout/DropPinTimeline"/>
    <dgm:cxn modelId="{F517DE46-1EA2-46F3-8833-EE234EEF5B09}" type="presParOf" srcId="{AC377099-4DAE-451C-ADE9-98036E2679B5}" destId="{D2143A46-815A-49BF-9455-C0385022444F}" srcOrd="2" destOrd="0" presId="urn:microsoft.com/office/officeart/2017/3/layout/DropPinTimeline"/>
    <dgm:cxn modelId="{75F0F73C-AD49-4A34-842E-A65EF46645BA}" type="presParOf" srcId="{AC377099-4DAE-451C-ADE9-98036E2679B5}" destId="{8E3FB235-DF38-476B-9A0E-B1E583D50944}" srcOrd="3" destOrd="0" presId="urn:microsoft.com/office/officeart/2017/3/layout/DropPinTimeline"/>
    <dgm:cxn modelId="{071A2262-20BC-4D30-AB90-12B0A0FEB6EF}" type="presParOf" srcId="{AC377099-4DAE-451C-ADE9-98036E2679B5}" destId="{9AA05CE5-209F-4AD9-BE2C-2A69F76DA8F4}" srcOrd="4" destOrd="0" presId="urn:microsoft.com/office/officeart/2017/3/layout/DropPinTimeline"/>
    <dgm:cxn modelId="{0D0471BD-C944-46DB-9B0D-12B6F025E4F4}" type="presParOf" srcId="{AC377099-4DAE-451C-ADE9-98036E2679B5}" destId="{17350C28-DA10-4F3B-9FA2-0FE7C12A4ABE}" srcOrd="5" destOrd="0" presId="urn:microsoft.com/office/officeart/2017/3/layout/DropPinTimeline"/>
    <dgm:cxn modelId="{37FF9AEE-1EE5-440D-B822-B54671B03AAC}" type="presParOf" srcId="{E6F74CED-5217-4282-85F1-1C12DC84731C}" destId="{6DA7B85E-9DC6-4F3B-A2BF-09CDEEDB43BC}" srcOrd="1" destOrd="0" presId="urn:microsoft.com/office/officeart/2017/3/layout/DropPinTimeline"/>
    <dgm:cxn modelId="{1B4F801E-479C-4EDD-A146-2530FFAA4D1E}" type="presParOf" srcId="{E6F74CED-5217-4282-85F1-1C12DC84731C}" destId="{7BDA1773-159D-4D06-8030-847E5EB60B68}" srcOrd="2" destOrd="0" presId="urn:microsoft.com/office/officeart/2017/3/layout/DropPinTimeline"/>
    <dgm:cxn modelId="{CB29EC21-207C-420B-BB5B-93062D9E914F}" type="presParOf" srcId="{7BDA1773-159D-4D06-8030-847E5EB60B68}" destId="{57E872B1-CC60-4CC3-ADF2-0E0D7B8BB8E2}" srcOrd="0" destOrd="0" presId="urn:microsoft.com/office/officeart/2017/3/layout/DropPinTimeline"/>
    <dgm:cxn modelId="{B5C9D0E6-3A8F-49B4-A4D6-870F06A8EB34}" type="presParOf" srcId="{7BDA1773-159D-4D06-8030-847E5EB60B68}" destId="{473EE7FE-8EFA-4C0F-A1AB-3B8FBD3FF874}" srcOrd="1" destOrd="0" presId="urn:microsoft.com/office/officeart/2017/3/layout/DropPinTimeline"/>
    <dgm:cxn modelId="{D2BFB5F1-69BC-40AF-AC50-04AA530EAAE2}" type="presParOf" srcId="{473EE7FE-8EFA-4C0F-A1AB-3B8FBD3FF874}" destId="{B9164EEC-5F8D-4AF1-BDB6-732D284557DC}" srcOrd="0" destOrd="0" presId="urn:microsoft.com/office/officeart/2017/3/layout/DropPinTimeline"/>
    <dgm:cxn modelId="{575541BB-F21F-418E-81E8-12E50ED1B54D}" type="presParOf" srcId="{473EE7FE-8EFA-4C0F-A1AB-3B8FBD3FF874}" destId="{E5821223-6DE4-4AE0-895D-D72C07739500}" srcOrd="1" destOrd="0" presId="urn:microsoft.com/office/officeart/2017/3/layout/DropPinTimeline"/>
    <dgm:cxn modelId="{282F37AC-1539-4638-918B-A20CE5981612}" type="presParOf" srcId="{7BDA1773-159D-4D06-8030-847E5EB60B68}" destId="{FFAEAFE2-8241-41B5-9D2F-20098D4D4FDC}" srcOrd="2" destOrd="0" presId="urn:microsoft.com/office/officeart/2017/3/layout/DropPinTimeline"/>
    <dgm:cxn modelId="{142FA8DB-EDCC-49E2-A7E8-6B51BE7C548C}" type="presParOf" srcId="{7BDA1773-159D-4D06-8030-847E5EB60B68}" destId="{3C05A2DE-DFEB-4FFD-B320-E10D1C6A0150}" srcOrd="3" destOrd="0" presId="urn:microsoft.com/office/officeart/2017/3/layout/DropPinTimeline"/>
    <dgm:cxn modelId="{DEB30312-1C15-4438-A516-30CF2080C3A6}" type="presParOf" srcId="{7BDA1773-159D-4D06-8030-847E5EB60B68}" destId="{F9E4EB44-E8E7-4890-8A8F-3F33D73DC81B}" srcOrd="4" destOrd="0" presId="urn:microsoft.com/office/officeart/2017/3/layout/DropPinTimeline"/>
    <dgm:cxn modelId="{C5B01560-EC86-4A64-907B-311555A5679D}" type="presParOf" srcId="{7BDA1773-159D-4D06-8030-847E5EB60B68}" destId="{2817BB48-030B-4E92-88A7-F82C97A3D62A}" srcOrd="5" destOrd="0" presId="urn:microsoft.com/office/officeart/2017/3/layout/DropPinTimeline"/>
    <dgm:cxn modelId="{E4EC0D29-F3B1-4B87-AE31-073A287C2376}" type="presParOf" srcId="{E6F74CED-5217-4282-85F1-1C12DC84731C}" destId="{178D04AA-687F-44BE-8E3A-244CC8A3982A}" srcOrd="3" destOrd="0" presId="urn:microsoft.com/office/officeart/2017/3/layout/DropPinTimeline"/>
    <dgm:cxn modelId="{087F2A81-CFD9-4BF8-96FC-2D4ABA32462F}" type="presParOf" srcId="{E6F74CED-5217-4282-85F1-1C12DC84731C}" destId="{D512C7F9-87A6-4BA9-AFAC-03FF1578D945}" srcOrd="4" destOrd="0" presId="urn:microsoft.com/office/officeart/2017/3/layout/DropPinTimeline"/>
    <dgm:cxn modelId="{8C6217DA-A763-4946-99A2-03C618C428AF}" type="presParOf" srcId="{D512C7F9-87A6-4BA9-AFAC-03FF1578D945}" destId="{152AD014-AFD0-4700-A468-4D562874339A}" srcOrd="0" destOrd="0" presId="urn:microsoft.com/office/officeart/2017/3/layout/DropPinTimeline"/>
    <dgm:cxn modelId="{A6A34287-F5FF-46EE-9A88-F2ECF73903CE}" type="presParOf" srcId="{D512C7F9-87A6-4BA9-AFAC-03FF1578D945}" destId="{6CE2C4D8-4380-442D-A6C2-0B468BF3C74C}" srcOrd="1" destOrd="0" presId="urn:microsoft.com/office/officeart/2017/3/layout/DropPinTimeline"/>
    <dgm:cxn modelId="{D28BF9CF-F026-4786-A1AC-F4F785C54591}" type="presParOf" srcId="{6CE2C4D8-4380-442D-A6C2-0B468BF3C74C}" destId="{72C82E90-F103-439C-8371-CFFB0927B9DE}" srcOrd="0" destOrd="0" presId="urn:microsoft.com/office/officeart/2017/3/layout/DropPinTimeline"/>
    <dgm:cxn modelId="{E33A6BB5-6D3A-4D44-AEFC-75BAB101C26D}" type="presParOf" srcId="{6CE2C4D8-4380-442D-A6C2-0B468BF3C74C}" destId="{5D519322-C1DD-47AE-92C0-13575134BC76}" srcOrd="1" destOrd="0" presId="urn:microsoft.com/office/officeart/2017/3/layout/DropPinTimeline"/>
    <dgm:cxn modelId="{0BFD1614-5731-4306-81F7-E2C949C32A93}" type="presParOf" srcId="{D512C7F9-87A6-4BA9-AFAC-03FF1578D945}" destId="{96DDA0FE-83E2-423C-9F13-58A61EB68487}" srcOrd="2" destOrd="0" presId="urn:microsoft.com/office/officeart/2017/3/layout/DropPinTimeline"/>
    <dgm:cxn modelId="{06EDED26-E685-42BC-BFC2-75C7EA695E40}" type="presParOf" srcId="{D512C7F9-87A6-4BA9-AFAC-03FF1578D945}" destId="{2D6C7916-1130-46A8-833B-A6278CBD2192}" srcOrd="3" destOrd="0" presId="urn:microsoft.com/office/officeart/2017/3/layout/DropPinTimeline"/>
    <dgm:cxn modelId="{A20C8A5A-2D9A-4EF7-BC83-D5EE4B16698D}" type="presParOf" srcId="{D512C7F9-87A6-4BA9-AFAC-03FF1578D945}" destId="{4D953791-5C2F-4A75-A8F4-6ED7EAB5E015}" srcOrd="4" destOrd="0" presId="urn:microsoft.com/office/officeart/2017/3/layout/DropPinTimeline"/>
    <dgm:cxn modelId="{6780D10C-523A-4885-B5BF-84F303790098}" type="presParOf" srcId="{D512C7F9-87A6-4BA9-AFAC-03FF1578D945}" destId="{22A72E40-4DCC-4F48-AADD-29738FD37A2C}" srcOrd="5" destOrd="0" presId="urn:microsoft.com/office/officeart/2017/3/layout/DropPinTimeline"/>
    <dgm:cxn modelId="{30EAF1CE-B96B-4CA5-BF13-51DD8040A559}" type="presParOf" srcId="{E6F74CED-5217-4282-85F1-1C12DC84731C}" destId="{E168BB9F-20D9-474F-9E39-4872B40634C6}" srcOrd="5" destOrd="0" presId="urn:microsoft.com/office/officeart/2017/3/layout/DropPinTimeline"/>
    <dgm:cxn modelId="{39415FEC-72C6-4C74-A821-E354E744CD96}" type="presParOf" srcId="{E6F74CED-5217-4282-85F1-1C12DC84731C}" destId="{A62622B1-7EF4-49B6-9AC7-B54F0E2A0C74}" srcOrd="6" destOrd="0" presId="urn:microsoft.com/office/officeart/2017/3/layout/DropPinTimeline"/>
    <dgm:cxn modelId="{D67F013A-C0A0-41F6-B6F2-E904B1BB7A8F}" type="presParOf" srcId="{A62622B1-7EF4-49B6-9AC7-B54F0E2A0C74}" destId="{14282312-87CB-41BB-A02D-C594BBEF33C7}" srcOrd="0" destOrd="0" presId="urn:microsoft.com/office/officeart/2017/3/layout/DropPinTimeline"/>
    <dgm:cxn modelId="{AA55F469-83D2-4E02-B111-0206AAFCAA06}" type="presParOf" srcId="{A62622B1-7EF4-49B6-9AC7-B54F0E2A0C74}" destId="{D554C1A5-AF8E-41FC-A779-25BD6B11F91F}" srcOrd="1" destOrd="0" presId="urn:microsoft.com/office/officeart/2017/3/layout/DropPinTimeline"/>
    <dgm:cxn modelId="{033C6509-70C8-4B85-9F92-724CDBB68078}" type="presParOf" srcId="{D554C1A5-AF8E-41FC-A779-25BD6B11F91F}" destId="{17331DD9-74CF-4A3A-86BA-F4B9DBEAB944}" srcOrd="0" destOrd="0" presId="urn:microsoft.com/office/officeart/2017/3/layout/DropPinTimeline"/>
    <dgm:cxn modelId="{C7CCDF66-BA72-4EDC-AE16-CAA6317954F0}" type="presParOf" srcId="{D554C1A5-AF8E-41FC-A779-25BD6B11F91F}" destId="{515AAB83-BD07-4B9E-9A3B-858C0B126F9C}" srcOrd="1" destOrd="0" presId="urn:microsoft.com/office/officeart/2017/3/layout/DropPinTimeline"/>
    <dgm:cxn modelId="{E8437A29-F853-4553-AB29-152AF603DF52}" type="presParOf" srcId="{A62622B1-7EF4-49B6-9AC7-B54F0E2A0C74}" destId="{08CB2D5A-F46A-4E0E-9575-15F31D04AAC6}" srcOrd="2" destOrd="0" presId="urn:microsoft.com/office/officeart/2017/3/layout/DropPinTimeline"/>
    <dgm:cxn modelId="{1F3D9CE2-342F-4335-BD41-5AA59D2BD7BD}" type="presParOf" srcId="{A62622B1-7EF4-49B6-9AC7-B54F0E2A0C74}" destId="{7C1E6B4A-59F7-4018-A403-E1CCAEE78BA1}" srcOrd="3" destOrd="0" presId="urn:microsoft.com/office/officeart/2017/3/layout/DropPinTimeline"/>
    <dgm:cxn modelId="{FFF1ACE9-B2B3-4E83-877B-F9633E8EE135}" type="presParOf" srcId="{A62622B1-7EF4-49B6-9AC7-B54F0E2A0C74}" destId="{A03C5372-D306-43AC-B406-6F8183849431}" srcOrd="4" destOrd="0" presId="urn:microsoft.com/office/officeart/2017/3/layout/DropPinTimeline"/>
    <dgm:cxn modelId="{D8A09163-94A5-46BD-9FA2-C3372A01AA32}" type="presParOf" srcId="{A62622B1-7EF4-49B6-9AC7-B54F0E2A0C74}" destId="{90926F0B-05E0-48AF-9C69-5C494731F877}" srcOrd="5" destOrd="0" presId="urn:microsoft.com/office/officeart/2017/3/layout/DropPinTimeline"/>
    <dgm:cxn modelId="{80084466-50AF-445A-BE2A-0C51919B9169}" type="presParOf" srcId="{E6F74CED-5217-4282-85F1-1C12DC84731C}" destId="{9EA695E3-93D5-405B-8AF6-0B8537A964FD}" srcOrd="7" destOrd="0" presId="urn:microsoft.com/office/officeart/2017/3/layout/DropPinTimeline"/>
    <dgm:cxn modelId="{007CF318-F68B-4FFC-ADA6-3D9D6A3AA152}" type="presParOf" srcId="{E6F74CED-5217-4282-85F1-1C12DC84731C}" destId="{05956D37-804F-419D-9E8C-30D41D06DC3E}" srcOrd="8" destOrd="0" presId="urn:microsoft.com/office/officeart/2017/3/layout/DropPinTimeline"/>
    <dgm:cxn modelId="{FAB9E562-4579-4BDB-8C1D-AABEAFCB2610}" type="presParOf" srcId="{05956D37-804F-419D-9E8C-30D41D06DC3E}" destId="{58B7B786-A0AD-4662-8D54-C5C572D2C32C}" srcOrd="0" destOrd="0" presId="urn:microsoft.com/office/officeart/2017/3/layout/DropPinTimeline"/>
    <dgm:cxn modelId="{8283382D-2F6E-4717-B025-1A8C73B65ADB}" type="presParOf" srcId="{05956D37-804F-419D-9E8C-30D41D06DC3E}" destId="{E4704426-333D-4092-A035-BBC55DB8579D}" srcOrd="1" destOrd="0" presId="urn:microsoft.com/office/officeart/2017/3/layout/DropPinTimeline"/>
    <dgm:cxn modelId="{85723DC0-955B-4B2A-AF28-CF8BFFC2E264}" type="presParOf" srcId="{E4704426-333D-4092-A035-BBC55DB8579D}" destId="{A55439AF-6893-479D-8B57-31FBC13C553F}" srcOrd="0" destOrd="0" presId="urn:microsoft.com/office/officeart/2017/3/layout/DropPinTimeline"/>
    <dgm:cxn modelId="{91888A85-75D0-4D33-9F39-A49766251D61}" type="presParOf" srcId="{E4704426-333D-4092-A035-BBC55DB8579D}" destId="{A22B1C16-7FF0-4DBE-B32E-E43FEB1E2EAC}" srcOrd="1" destOrd="0" presId="urn:microsoft.com/office/officeart/2017/3/layout/DropPinTimeline"/>
    <dgm:cxn modelId="{CD06CDC2-25F5-44FB-B0B1-C39F32E155BE}" type="presParOf" srcId="{05956D37-804F-419D-9E8C-30D41D06DC3E}" destId="{1B55AA6D-649D-4145-93EB-08B866A4D4E5}" srcOrd="2" destOrd="0" presId="urn:microsoft.com/office/officeart/2017/3/layout/DropPinTimeline"/>
    <dgm:cxn modelId="{0B21D911-BF72-41CD-BB03-4F9717477846}" type="presParOf" srcId="{05956D37-804F-419D-9E8C-30D41D06DC3E}" destId="{3FA5D5AE-9CAE-4D19-9765-BCEE62095312}" srcOrd="3" destOrd="0" presId="urn:microsoft.com/office/officeart/2017/3/layout/DropPinTimeline"/>
    <dgm:cxn modelId="{80BFAECA-ADC5-41A5-BA11-A4CC8D9557A9}" type="presParOf" srcId="{05956D37-804F-419D-9E8C-30D41D06DC3E}" destId="{FE6CA7EB-68EC-4E76-9051-08C4CF370101}" srcOrd="4" destOrd="0" presId="urn:microsoft.com/office/officeart/2017/3/layout/DropPinTimeline"/>
    <dgm:cxn modelId="{98E4E629-85DB-45DC-A90A-9FAAB58EFF55}" type="presParOf" srcId="{05956D37-804F-419D-9E8C-30D41D06DC3E}" destId="{070CED43-982E-487C-9CC2-CFAEABD4D2D8}"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AACCBB-6709-4071-B389-3BB226B3A586}">
      <dsp:nvSpPr>
        <dsp:cNvPr id="0" name=""/>
        <dsp:cNvSpPr/>
      </dsp:nvSpPr>
      <dsp:spPr>
        <a:xfrm>
          <a:off x="0" y="1659731"/>
          <a:ext cx="10242550" cy="0"/>
        </a:xfrm>
        <a:prstGeom prst="line">
          <a:avLst/>
        </a:prstGeom>
        <a:solidFill>
          <a:schemeClr val="lt1">
            <a:alpha val="90000"/>
            <a:hueOff val="0"/>
            <a:satOff val="0"/>
            <a:lumOff val="0"/>
            <a:alphaOff val="0"/>
          </a:schemeClr>
        </a:solidFill>
        <a:ln w="19050" cap="flat" cmpd="sng" algn="ctr">
          <a:solidFill>
            <a:schemeClr val="accent1"/>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ED6E8D6-BD44-4400-BC14-1BC75CB979A3}">
      <dsp:nvSpPr>
        <dsp:cNvPr id="0" name=""/>
        <dsp:cNvSpPr/>
      </dsp:nvSpPr>
      <dsp:spPr>
        <a:xfrm rot="8100000">
          <a:off x="51490" y="382503"/>
          <a:ext cx="244110" cy="244110"/>
        </a:xfrm>
        <a:prstGeom prst="teardrop">
          <a:avLst>
            <a:gd name="adj" fmla="val 115000"/>
          </a:avLst>
        </a:prstGeom>
        <a:solidFill>
          <a:schemeClr val="accent1"/>
        </a:solidFill>
        <a:ln w="12700" cap="flat" cmpd="sng" algn="ctr">
          <a:solidFill>
            <a:srgbClr val="4F594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7FC7CF-F58D-48D5-8BCC-38D6EE87890B}">
      <dsp:nvSpPr>
        <dsp:cNvPr id="0" name=""/>
        <dsp:cNvSpPr/>
      </dsp:nvSpPr>
      <dsp:spPr>
        <a:xfrm>
          <a:off x="78608" y="409621"/>
          <a:ext cx="189873" cy="189873"/>
        </a:xfrm>
        <a:prstGeom prst="ellipse">
          <a:avLst/>
        </a:prstGeom>
        <a:solidFill>
          <a:schemeClr val="tx2">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2143A46-815A-49BF-9455-C0385022444F}">
      <dsp:nvSpPr>
        <dsp:cNvPr id="0" name=""/>
        <dsp:cNvSpPr/>
      </dsp:nvSpPr>
      <dsp:spPr>
        <a:xfrm>
          <a:off x="346157" y="677170"/>
          <a:ext cx="2838997" cy="982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2550" rIns="82550" bIns="123825" numCol="1" spcCol="1270" anchor="t" anchorCtr="0">
          <a:noAutofit/>
        </a:bodyPr>
        <a:lstStyle/>
        <a:p>
          <a:pPr marL="0" lvl="0" indent="0" algn="l" defTabSz="577850">
            <a:lnSpc>
              <a:spcPct val="90000"/>
            </a:lnSpc>
            <a:spcBef>
              <a:spcPct val="0"/>
            </a:spcBef>
            <a:spcAft>
              <a:spcPct val="35000"/>
            </a:spcAft>
            <a:buNone/>
          </a:pPr>
          <a:r>
            <a:rPr lang="en-US" sz="1300" b="0" kern="1200" dirty="0">
              <a:solidFill>
                <a:schemeClr val="accent3"/>
              </a:solidFill>
              <a:latin typeface="Baskerville Old Face" panose="02020602080505020303" pitchFamily="18" charset="77"/>
              <a:ea typeface="Baskerville" panose="02020502070401020303" pitchFamily="18" charset="0"/>
            </a:rPr>
            <a:t>Communicate between camera, </a:t>
          </a:r>
          <a:r>
            <a:rPr lang="en-US" sz="1300" b="0" kern="1200" dirty="0" err="1">
              <a:solidFill>
                <a:schemeClr val="accent3"/>
              </a:solidFill>
              <a:latin typeface="Baskerville Old Face" panose="02020602080505020303" pitchFamily="18" charset="77"/>
              <a:ea typeface="Baskerville" panose="02020502070401020303" pitchFamily="18" charset="0"/>
            </a:rPr>
            <a:t>Rasberry</a:t>
          </a:r>
          <a:r>
            <a:rPr lang="en-US" sz="1300" b="0" kern="1200" dirty="0">
              <a:solidFill>
                <a:schemeClr val="accent3"/>
              </a:solidFill>
              <a:latin typeface="Baskerville Old Face" panose="02020602080505020303" pitchFamily="18" charset="77"/>
              <a:ea typeface="Baskerville" panose="02020502070401020303" pitchFamily="18" charset="0"/>
            </a:rPr>
            <a:t> PI, LCD screen, </a:t>
          </a:r>
          <a:r>
            <a:rPr lang="en-US" sz="1300" b="0" kern="1200">
              <a:solidFill>
                <a:schemeClr val="accent3"/>
              </a:solidFill>
              <a:latin typeface="Baskerville Old Face" panose="02020602080505020303" pitchFamily="18" charset="77"/>
              <a:ea typeface="Baskerville" panose="02020502070401020303" pitchFamily="18" charset="0"/>
            </a:rPr>
            <a:t>and Arduino</a:t>
          </a:r>
          <a:endParaRPr lang="en-US" sz="1300" b="0" kern="1200" dirty="0">
            <a:solidFill>
              <a:schemeClr val="accent3"/>
            </a:solidFill>
            <a:latin typeface="Baskerville Old Face" panose="02020602080505020303" pitchFamily="18" charset="77"/>
            <a:ea typeface="Baskerville" panose="02020502070401020303" pitchFamily="18" charset="0"/>
          </a:endParaRPr>
        </a:p>
        <a:p>
          <a:pPr marL="0" lvl="0" indent="0" algn="l" defTabSz="577850">
            <a:lnSpc>
              <a:spcPct val="90000"/>
            </a:lnSpc>
            <a:spcBef>
              <a:spcPct val="0"/>
            </a:spcBef>
            <a:spcAft>
              <a:spcPct val="35000"/>
            </a:spcAft>
            <a:buNone/>
          </a:pPr>
          <a:endParaRPr lang="en-US" sz="1300" b="0" kern="1200" dirty="0">
            <a:solidFill>
              <a:schemeClr val="accent3"/>
            </a:solidFill>
            <a:latin typeface="Baskerville Old Face" panose="02020602080505020303" pitchFamily="18" charset="77"/>
            <a:ea typeface="Baskerville" panose="02020502070401020303" pitchFamily="18" charset="0"/>
          </a:endParaRPr>
        </a:p>
      </dsp:txBody>
      <dsp:txXfrm>
        <a:off x="346157" y="677170"/>
        <a:ext cx="2838997" cy="982560"/>
      </dsp:txXfrm>
    </dsp:sp>
    <dsp:sp modelId="{8E3FB235-DF38-476B-9A0E-B1E583D50944}">
      <dsp:nvSpPr>
        <dsp:cNvPr id="0" name=""/>
        <dsp:cNvSpPr/>
      </dsp:nvSpPr>
      <dsp:spPr>
        <a:xfrm>
          <a:off x="346157" y="331946"/>
          <a:ext cx="2838997" cy="3452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7950" bIns="0" numCol="1" spcCol="1270" anchor="ctr" anchorCtr="0">
          <a:noAutofit/>
        </a:bodyPr>
        <a:lstStyle/>
        <a:p>
          <a:pPr marL="0" lvl="0" indent="0" algn="l" defTabSz="755650">
            <a:lnSpc>
              <a:spcPct val="90000"/>
            </a:lnSpc>
            <a:spcBef>
              <a:spcPct val="0"/>
            </a:spcBef>
            <a:spcAft>
              <a:spcPct val="35000"/>
            </a:spcAft>
            <a:buNone/>
            <a:defRPr b="1"/>
          </a:pPr>
          <a:r>
            <a:rPr lang="en-US" sz="1700" b="0" kern="1200" dirty="0">
              <a:solidFill>
                <a:schemeClr val="accent3"/>
              </a:solidFill>
              <a:latin typeface="Baskerville Old Face" panose="02020602080505020303" pitchFamily="18" charset="77"/>
              <a:ea typeface="Baskerville" panose="02020502070401020303" pitchFamily="18" charset="0"/>
            </a:rPr>
            <a:t>Assignment #1 </a:t>
          </a:r>
        </a:p>
      </dsp:txBody>
      <dsp:txXfrm>
        <a:off x="346157" y="331946"/>
        <a:ext cx="2838997" cy="345224"/>
      </dsp:txXfrm>
    </dsp:sp>
    <dsp:sp modelId="{9AA05CE5-209F-4AD9-BE2C-2A69F76DA8F4}">
      <dsp:nvSpPr>
        <dsp:cNvPr id="0" name=""/>
        <dsp:cNvSpPr/>
      </dsp:nvSpPr>
      <dsp:spPr>
        <a:xfrm>
          <a:off x="173545" y="677170"/>
          <a:ext cx="0" cy="982560"/>
        </a:xfrm>
        <a:prstGeom prst="line">
          <a:avLst/>
        </a:prstGeom>
        <a:noFill/>
        <a:ln w="12700" cap="flat" cmpd="sng" algn="ctr">
          <a:solidFill>
            <a:schemeClr val="accent1"/>
          </a:solidFill>
          <a:prstDash val="dash"/>
          <a:miter lim="800000"/>
        </a:ln>
        <a:effectLst/>
      </dsp:spPr>
      <dsp:style>
        <a:lnRef idx="1">
          <a:scrgbClr r="0" g="0" b="0"/>
        </a:lnRef>
        <a:fillRef idx="0">
          <a:scrgbClr r="0" g="0" b="0"/>
        </a:fillRef>
        <a:effectRef idx="0">
          <a:scrgbClr r="0" g="0" b="0"/>
        </a:effectRef>
        <a:fontRef idx="minor"/>
      </dsp:style>
    </dsp:sp>
    <dsp:sp modelId="{B6C94ECD-6415-4250-B4AD-F67BF5BECFB8}">
      <dsp:nvSpPr>
        <dsp:cNvPr id="0" name=""/>
        <dsp:cNvSpPr/>
      </dsp:nvSpPr>
      <dsp:spPr>
        <a:xfrm>
          <a:off x="142475" y="1628660"/>
          <a:ext cx="62140" cy="62140"/>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164EEC-5F8D-4AF1-BDB6-732D284557DC}">
      <dsp:nvSpPr>
        <dsp:cNvPr id="0" name=""/>
        <dsp:cNvSpPr/>
      </dsp:nvSpPr>
      <dsp:spPr>
        <a:xfrm rot="18900000">
          <a:off x="1756541" y="2692848"/>
          <a:ext cx="244110" cy="244110"/>
        </a:xfrm>
        <a:prstGeom prst="teardrop">
          <a:avLst>
            <a:gd name="adj" fmla="val 11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5821223-6DE4-4AE0-895D-D72C07739500}">
      <dsp:nvSpPr>
        <dsp:cNvPr id="0" name=""/>
        <dsp:cNvSpPr/>
      </dsp:nvSpPr>
      <dsp:spPr>
        <a:xfrm>
          <a:off x="1783659" y="2719967"/>
          <a:ext cx="189873" cy="18987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FFAEAFE2-8241-41B5-9D2F-20098D4D4FDC}">
      <dsp:nvSpPr>
        <dsp:cNvPr id="0" name=""/>
        <dsp:cNvSpPr/>
      </dsp:nvSpPr>
      <dsp:spPr>
        <a:xfrm>
          <a:off x="2051208" y="1659731"/>
          <a:ext cx="2838997" cy="982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3825" rIns="0" bIns="82550" numCol="1" spcCol="1270" anchor="b" anchorCtr="0">
          <a:noAutofit/>
        </a:bodyPr>
        <a:lstStyle/>
        <a:p>
          <a:pPr marL="0" lvl="0" indent="0" algn="l" defTabSz="577850">
            <a:lnSpc>
              <a:spcPct val="90000"/>
            </a:lnSpc>
            <a:spcBef>
              <a:spcPct val="0"/>
            </a:spcBef>
            <a:spcAft>
              <a:spcPct val="35000"/>
            </a:spcAft>
            <a:buNone/>
          </a:pPr>
          <a:r>
            <a:rPr lang="en-US" sz="1300" b="0" kern="1200" dirty="0">
              <a:solidFill>
                <a:schemeClr val="accent3"/>
              </a:solidFill>
              <a:latin typeface="Baskerville Old Face" panose="02020602080505020303" pitchFamily="18" charset="77"/>
              <a:ea typeface="Baskerville" panose="02020502070401020303" pitchFamily="18" charset="0"/>
            </a:rPr>
            <a:t>Rotate robot wheel by designated radius specified by PI from location of </a:t>
          </a:r>
          <a:r>
            <a:rPr lang="en-US" sz="1300" b="0" kern="1200" dirty="0" err="1">
              <a:solidFill>
                <a:schemeClr val="accent3"/>
              </a:solidFill>
              <a:latin typeface="Baskerville Old Face" panose="02020602080505020303" pitchFamily="18" charset="77"/>
              <a:ea typeface="Baskerville" panose="02020502070401020303" pitchFamily="18" charset="0"/>
            </a:rPr>
            <a:t>ArUco</a:t>
          </a:r>
          <a:r>
            <a:rPr lang="en-US" sz="1300" b="0" kern="1200" dirty="0">
              <a:solidFill>
                <a:schemeClr val="accent3"/>
              </a:solidFill>
              <a:latin typeface="Baskerville Old Face" panose="02020602080505020303" pitchFamily="18" charset="77"/>
              <a:ea typeface="Baskerville" panose="02020502070401020303" pitchFamily="18" charset="0"/>
            </a:rPr>
            <a:t> marker</a:t>
          </a:r>
        </a:p>
      </dsp:txBody>
      <dsp:txXfrm>
        <a:off x="2051208" y="1659731"/>
        <a:ext cx="2838997" cy="982560"/>
      </dsp:txXfrm>
    </dsp:sp>
    <dsp:sp modelId="{3C05A2DE-DFEB-4FFD-B320-E10D1C6A0150}">
      <dsp:nvSpPr>
        <dsp:cNvPr id="0" name=""/>
        <dsp:cNvSpPr/>
      </dsp:nvSpPr>
      <dsp:spPr>
        <a:xfrm>
          <a:off x="2051208" y="2642291"/>
          <a:ext cx="2838997" cy="3452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7950" bIns="0" numCol="1" spcCol="1270" anchor="ctr" anchorCtr="0">
          <a:noAutofit/>
        </a:bodyPr>
        <a:lstStyle/>
        <a:p>
          <a:pPr marL="0" lvl="0" indent="0" algn="l" defTabSz="755650">
            <a:lnSpc>
              <a:spcPct val="90000"/>
            </a:lnSpc>
            <a:spcBef>
              <a:spcPct val="0"/>
            </a:spcBef>
            <a:spcAft>
              <a:spcPct val="35000"/>
            </a:spcAft>
            <a:buNone/>
            <a:defRPr b="1"/>
          </a:pPr>
          <a:r>
            <a:rPr lang="en-US" sz="1700" b="0" kern="1200" dirty="0">
              <a:solidFill>
                <a:schemeClr val="accent3"/>
              </a:solidFill>
              <a:latin typeface="Baskerville Old Face" panose="02020602080505020303" pitchFamily="18" charset="77"/>
              <a:ea typeface="Baskerville" panose="02020502070401020303" pitchFamily="18" charset="0"/>
            </a:rPr>
            <a:t>Assignment #2</a:t>
          </a:r>
        </a:p>
      </dsp:txBody>
      <dsp:txXfrm>
        <a:off x="2051208" y="2642291"/>
        <a:ext cx="2838997" cy="345224"/>
      </dsp:txXfrm>
    </dsp:sp>
    <dsp:sp modelId="{F9E4EB44-E8E7-4890-8A8F-3F33D73DC81B}">
      <dsp:nvSpPr>
        <dsp:cNvPr id="0" name=""/>
        <dsp:cNvSpPr/>
      </dsp:nvSpPr>
      <dsp:spPr>
        <a:xfrm>
          <a:off x="1878596" y="1659731"/>
          <a:ext cx="0" cy="982560"/>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57E872B1-CC60-4CC3-ADF2-0E0D7B8BB8E2}">
      <dsp:nvSpPr>
        <dsp:cNvPr id="0" name=""/>
        <dsp:cNvSpPr/>
      </dsp:nvSpPr>
      <dsp:spPr>
        <a:xfrm>
          <a:off x="1847526" y="1628660"/>
          <a:ext cx="62140" cy="62140"/>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C82E90-F103-439C-8371-CFFB0927B9DE}">
      <dsp:nvSpPr>
        <dsp:cNvPr id="0" name=""/>
        <dsp:cNvSpPr/>
      </dsp:nvSpPr>
      <dsp:spPr>
        <a:xfrm rot="8100000">
          <a:off x="3461592" y="382503"/>
          <a:ext cx="244110" cy="244110"/>
        </a:xfrm>
        <a:prstGeom prst="teardrop">
          <a:avLst>
            <a:gd name="adj" fmla="val 11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519322-C1DD-47AE-92C0-13575134BC76}">
      <dsp:nvSpPr>
        <dsp:cNvPr id="0" name=""/>
        <dsp:cNvSpPr/>
      </dsp:nvSpPr>
      <dsp:spPr>
        <a:xfrm>
          <a:off x="3488711" y="409621"/>
          <a:ext cx="189873" cy="189873"/>
        </a:xfrm>
        <a:prstGeom prst="ellipse">
          <a:avLst/>
        </a:prstGeom>
        <a:solidFill>
          <a:srgbClr val="CCD8D6">
            <a:alpha val="90000"/>
          </a:srgb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6DDA0FE-83E2-423C-9F13-58A61EB68487}">
      <dsp:nvSpPr>
        <dsp:cNvPr id="0" name=""/>
        <dsp:cNvSpPr/>
      </dsp:nvSpPr>
      <dsp:spPr>
        <a:xfrm>
          <a:off x="3756259" y="677170"/>
          <a:ext cx="2838997" cy="982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1600" rIns="101600" bIns="152400" numCol="1" spcCol="1270" anchor="t" anchorCtr="0">
          <a:noAutofit/>
        </a:bodyPr>
        <a:lstStyle/>
        <a:p>
          <a:pPr marL="0" lvl="0" indent="0" algn="l" defTabSz="711200">
            <a:lnSpc>
              <a:spcPct val="90000"/>
            </a:lnSpc>
            <a:spcBef>
              <a:spcPct val="0"/>
            </a:spcBef>
            <a:spcAft>
              <a:spcPct val="35000"/>
            </a:spcAft>
            <a:buNone/>
          </a:pPr>
          <a:r>
            <a:rPr lang="en-US" sz="1600" b="0" i="0" kern="1200" dirty="0">
              <a:solidFill>
                <a:schemeClr val="accent3"/>
              </a:solidFill>
              <a:latin typeface="Gill Sans Nova Light" panose="020B0302020104020203" pitchFamily="34" charset="0"/>
              <a:cs typeface="Gill Sans Light" panose="020B0302020104020203" pitchFamily="34" charset="-79"/>
            </a:rPr>
            <a:t>Demo #1</a:t>
          </a:r>
        </a:p>
        <a:p>
          <a:pPr marL="171450" lvl="1" indent="-171450" algn="l" defTabSz="711200">
            <a:lnSpc>
              <a:spcPct val="90000"/>
            </a:lnSpc>
            <a:spcBef>
              <a:spcPct val="0"/>
            </a:spcBef>
            <a:spcAft>
              <a:spcPct val="15000"/>
            </a:spcAft>
            <a:buChar char="•"/>
          </a:pPr>
          <a:r>
            <a:rPr lang="en-US" sz="1600" b="0" i="0" kern="1200" dirty="0">
              <a:solidFill>
                <a:schemeClr val="accent3"/>
              </a:solidFill>
              <a:latin typeface="Gill Sans Nova Light" panose="020B0302020104020203" pitchFamily="34" charset="0"/>
              <a:cs typeface="Gill Sans Light" panose="020B0302020104020203" pitchFamily="34" charset="-79"/>
            </a:rPr>
            <a:t>Detect </a:t>
          </a:r>
          <a:r>
            <a:rPr lang="en-US" sz="1600" b="0" i="0" kern="1200" dirty="0" err="1">
              <a:solidFill>
                <a:schemeClr val="accent3"/>
              </a:solidFill>
              <a:latin typeface="Gill Sans Nova Light" panose="020B0302020104020203" pitchFamily="34" charset="0"/>
              <a:cs typeface="Gill Sans Light" panose="020B0302020104020203" pitchFamily="34" charset="-79"/>
            </a:rPr>
            <a:t>ArUco</a:t>
          </a:r>
          <a:r>
            <a:rPr lang="en-US" sz="1600" b="0" i="0" kern="1200" dirty="0">
              <a:solidFill>
                <a:schemeClr val="accent3"/>
              </a:solidFill>
              <a:latin typeface="Gill Sans Nova Light" panose="020B0302020104020203" pitchFamily="34" charset="0"/>
              <a:cs typeface="Gill Sans Light" panose="020B0302020104020203" pitchFamily="34" charset="-79"/>
            </a:rPr>
            <a:t> marker and find angle between camera and marker</a:t>
          </a:r>
        </a:p>
        <a:p>
          <a:pPr marL="171450" lvl="1" indent="-171450" algn="l" defTabSz="711200">
            <a:lnSpc>
              <a:spcPct val="90000"/>
            </a:lnSpc>
            <a:spcBef>
              <a:spcPct val="0"/>
            </a:spcBef>
            <a:spcAft>
              <a:spcPct val="15000"/>
            </a:spcAft>
            <a:buChar char="•"/>
          </a:pPr>
          <a:r>
            <a:rPr lang="en-US" sz="1600" b="0" i="0" kern="1200" dirty="0">
              <a:solidFill>
                <a:schemeClr val="accent3"/>
              </a:solidFill>
              <a:latin typeface="Gill Sans Nova Light" panose="020B0302020104020203" pitchFamily="34" charset="0"/>
              <a:cs typeface="Gill Sans Light" panose="020B0302020104020203" pitchFamily="34" charset="-79"/>
            </a:rPr>
            <a:t>Move robot forward in strait line and rotate by designated radius</a:t>
          </a:r>
        </a:p>
      </dsp:txBody>
      <dsp:txXfrm>
        <a:off x="3756259" y="677170"/>
        <a:ext cx="2838997" cy="982560"/>
      </dsp:txXfrm>
    </dsp:sp>
    <dsp:sp modelId="{2D6C7916-1130-46A8-833B-A6278CBD2192}">
      <dsp:nvSpPr>
        <dsp:cNvPr id="0" name=""/>
        <dsp:cNvSpPr/>
      </dsp:nvSpPr>
      <dsp:spPr>
        <a:xfrm>
          <a:off x="3756259" y="331946"/>
          <a:ext cx="2838997" cy="3452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7950" bIns="0" numCol="1" spcCol="1270" anchor="ctr" anchorCtr="0">
          <a:noAutofit/>
        </a:bodyPr>
        <a:lstStyle/>
        <a:p>
          <a:pPr marL="0" lvl="0" indent="0" algn="l" defTabSz="755650">
            <a:lnSpc>
              <a:spcPct val="90000"/>
            </a:lnSpc>
            <a:spcBef>
              <a:spcPct val="0"/>
            </a:spcBef>
            <a:spcAft>
              <a:spcPct val="35000"/>
            </a:spcAft>
            <a:buNone/>
            <a:defRPr b="1"/>
          </a:pPr>
          <a:r>
            <a:rPr lang="en-US" sz="1700" b="0" kern="1200" dirty="0">
              <a:solidFill>
                <a:schemeClr val="accent3"/>
              </a:solidFill>
              <a:latin typeface="Baskerville Old Face" panose="02020602080505020303" pitchFamily="18" charset="77"/>
              <a:ea typeface="Baskerville" panose="02020502070401020303" pitchFamily="18" charset="0"/>
            </a:rPr>
            <a:t> October 23, 2023</a:t>
          </a:r>
        </a:p>
      </dsp:txBody>
      <dsp:txXfrm>
        <a:off x="3756259" y="331946"/>
        <a:ext cx="2838997" cy="345224"/>
      </dsp:txXfrm>
    </dsp:sp>
    <dsp:sp modelId="{4D953791-5C2F-4A75-A8F4-6ED7EAB5E015}">
      <dsp:nvSpPr>
        <dsp:cNvPr id="0" name=""/>
        <dsp:cNvSpPr/>
      </dsp:nvSpPr>
      <dsp:spPr>
        <a:xfrm>
          <a:off x="3583647" y="677170"/>
          <a:ext cx="0" cy="982560"/>
        </a:xfrm>
        <a:prstGeom prst="line">
          <a:avLst/>
        </a:prstGeom>
        <a:noFill/>
        <a:ln w="12700" cap="flat" cmpd="sng" algn="ctr">
          <a:solidFill>
            <a:schemeClr val="accent1"/>
          </a:solidFill>
          <a:prstDash val="dash"/>
          <a:miter lim="800000"/>
        </a:ln>
        <a:effectLst/>
      </dsp:spPr>
      <dsp:style>
        <a:lnRef idx="1">
          <a:scrgbClr r="0" g="0" b="0"/>
        </a:lnRef>
        <a:fillRef idx="0">
          <a:scrgbClr r="0" g="0" b="0"/>
        </a:fillRef>
        <a:effectRef idx="0">
          <a:scrgbClr r="0" g="0" b="0"/>
        </a:effectRef>
        <a:fontRef idx="minor"/>
      </dsp:style>
    </dsp:sp>
    <dsp:sp modelId="{152AD014-AFD0-4700-A468-4D562874339A}">
      <dsp:nvSpPr>
        <dsp:cNvPr id="0" name=""/>
        <dsp:cNvSpPr/>
      </dsp:nvSpPr>
      <dsp:spPr>
        <a:xfrm>
          <a:off x="3552577" y="1628660"/>
          <a:ext cx="62140" cy="62140"/>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331DD9-74CF-4A3A-86BA-F4B9DBEAB944}">
      <dsp:nvSpPr>
        <dsp:cNvPr id="0" name=""/>
        <dsp:cNvSpPr/>
      </dsp:nvSpPr>
      <dsp:spPr>
        <a:xfrm rot="18900000">
          <a:off x="5166643" y="2692848"/>
          <a:ext cx="244110" cy="244110"/>
        </a:xfrm>
        <a:prstGeom prst="teardrop">
          <a:avLst>
            <a:gd name="adj" fmla="val 11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15AAB83-BD07-4B9E-9A3B-858C0B126F9C}">
      <dsp:nvSpPr>
        <dsp:cNvPr id="0" name=""/>
        <dsp:cNvSpPr/>
      </dsp:nvSpPr>
      <dsp:spPr>
        <a:xfrm>
          <a:off x="5193762" y="2719967"/>
          <a:ext cx="189873" cy="189873"/>
        </a:xfrm>
        <a:prstGeom prst="ellipse">
          <a:avLst/>
        </a:prstGeom>
        <a:solidFill>
          <a:schemeClr val="tx2">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8CB2D5A-F46A-4E0E-9575-15F31D04AAC6}">
      <dsp:nvSpPr>
        <dsp:cNvPr id="0" name=""/>
        <dsp:cNvSpPr/>
      </dsp:nvSpPr>
      <dsp:spPr>
        <a:xfrm>
          <a:off x="5461311" y="1659731"/>
          <a:ext cx="2838997" cy="982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2400" rIns="0" bIns="101600" numCol="1" spcCol="1270" anchor="b" anchorCtr="0">
          <a:noAutofit/>
        </a:bodyPr>
        <a:lstStyle/>
        <a:p>
          <a:pPr marL="0" lvl="0" indent="0" algn="l" defTabSz="711200">
            <a:lnSpc>
              <a:spcPct val="90000"/>
            </a:lnSpc>
            <a:spcBef>
              <a:spcPct val="0"/>
            </a:spcBef>
            <a:spcAft>
              <a:spcPct val="35000"/>
            </a:spcAft>
            <a:buNone/>
          </a:pPr>
          <a:r>
            <a:rPr lang="en-US" sz="1600" b="0" i="0" kern="1200" dirty="0">
              <a:solidFill>
                <a:schemeClr val="accent3"/>
              </a:solidFill>
              <a:latin typeface="Gill Sans Nova Light" panose="020B0302020104020203" pitchFamily="34" charset="0"/>
              <a:cs typeface="Gill Sans Light" panose="020B0302020104020203" pitchFamily="34" charset="-79"/>
            </a:rPr>
            <a:t>Demo #2</a:t>
          </a:r>
        </a:p>
        <a:p>
          <a:pPr marL="171450" lvl="1" indent="-171450" algn="l" defTabSz="711200">
            <a:lnSpc>
              <a:spcPct val="90000"/>
            </a:lnSpc>
            <a:spcBef>
              <a:spcPct val="0"/>
            </a:spcBef>
            <a:spcAft>
              <a:spcPct val="15000"/>
            </a:spcAft>
            <a:buChar char="•"/>
          </a:pPr>
          <a:r>
            <a:rPr lang="en-US" sz="1600" b="0" i="0" kern="1200" dirty="0">
              <a:solidFill>
                <a:schemeClr val="accent3"/>
              </a:solidFill>
              <a:latin typeface="Gill Sans Nova Light" panose="020B0302020104020203" pitchFamily="34" charset="0"/>
              <a:cs typeface="Gill Sans Light" panose="020B0302020104020203" pitchFamily="34" charset="-79"/>
            </a:rPr>
            <a:t>Explain demo</a:t>
          </a:r>
        </a:p>
      </dsp:txBody>
      <dsp:txXfrm>
        <a:off x="5461311" y="1659731"/>
        <a:ext cx="2838997" cy="982560"/>
      </dsp:txXfrm>
    </dsp:sp>
    <dsp:sp modelId="{7C1E6B4A-59F7-4018-A403-E1CCAEE78BA1}">
      <dsp:nvSpPr>
        <dsp:cNvPr id="0" name=""/>
        <dsp:cNvSpPr/>
      </dsp:nvSpPr>
      <dsp:spPr>
        <a:xfrm>
          <a:off x="5461311" y="2642291"/>
          <a:ext cx="2838997" cy="3452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7950" bIns="0" numCol="1" spcCol="1270" anchor="ctr" anchorCtr="0">
          <a:noAutofit/>
        </a:bodyPr>
        <a:lstStyle/>
        <a:p>
          <a:pPr marL="0" lvl="0" indent="0" algn="l" defTabSz="755650">
            <a:lnSpc>
              <a:spcPct val="90000"/>
            </a:lnSpc>
            <a:spcBef>
              <a:spcPct val="0"/>
            </a:spcBef>
            <a:spcAft>
              <a:spcPct val="35000"/>
            </a:spcAft>
            <a:buNone/>
            <a:defRPr b="1"/>
          </a:pPr>
          <a:r>
            <a:rPr lang="en-US" sz="1700" b="0" kern="1200" dirty="0">
              <a:solidFill>
                <a:schemeClr val="accent3"/>
              </a:solidFill>
              <a:latin typeface="Baskerville Old Face" panose="02020602080505020303" pitchFamily="18" charset="77"/>
              <a:ea typeface="Baskerville" panose="02020502070401020303" pitchFamily="18" charset="0"/>
            </a:rPr>
            <a:t>November 10, 2023</a:t>
          </a:r>
        </a:p>
      </dsp:txBody>
      <dsp:txXfrm>
        <a:off x="5461311" y="2642291"/>
        <a:ext cx="2838997" cy="345224"/>
      </dsp:txXfrm>
    </dsp:sp>
    <dsp:sp modelId="{A03C5372-D306-43AC-B406-6F8183849431}">
      <dsp:nvSpPr>
        <dsp:cNvPr id="0" name=""/>
        <dsp:cNvSpPr/>
      </dsp:nvSpPr>
      <dsp:spPr>
        <a:xfrm>
          <a:off x="5288699" y="1659731"/>
          <a:ext cx="0" cy="982560"/>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14282312-87CB-41BB-A02D-C594BBEF33C7}">
      <dsp:nvSpPr>
        <dsp:cNvPr id="0" name=""/>
        <dsp:cNvSpPr/>
      </dsp:nvSpPr>
      <dsp:spPr>
        <a:xfrm>
          <a:off x="5257628" y="1628660"/>
          <a:ext cx="62140" cy="62140"/>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5439AF-6893-479D-8B57-31FBC13C553F}">
      <dsp:nvSpPr>
        <dsp:cNvPr id="0" name=""/>
        <dsp:cNvSpPr/>
      </dsp:nvSpPr>
      <dsp:spPr>
        <a:xfrm rot="8100000">
          <a:off x="6871695" y="382503"/>
          <a:ext cx="244110" cy="244110"/>
        </a:xfrm>
        <a:prstGeom prst="teardrop">
          <a:avLst>
            <a:gd name="adj" fmla="val 11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2B1C16-7FF0-4DBE-B32E-E43FEB1E2EAC}">
      <dsp:nvSpPr>
        <dsp:cNvPr id="0" name=""/>
        <dsp:cNvSpPr/>
      </dsp:nvSpPr>
      <dsp:spPr>
        <a:xfrm>
          <a:off x="6898813" y="409621"/>
          <a:ext cx="189873" cy="189873"/>
        </a:xfrm>
        <a:prstGeom prst="ellipse">
          <a:avLst/>
        </a:prstGeom>
        <a:solidFill>
          <a:srgbClr val="CCD8D6">
            <a:alpha val="90000"/>
          </a:srgb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B55AA6D-649D-4145-93EB-08B866A4D4E5}">
      <dsp:nvSpPr>
        <dsp:cNvPr id="0" name=""/>
        <dsp:cNvSpPr/>
      </dsp:nvSpPr>
      <dsp:spPr>
        <a:xfrm>
          <a:off x="7166362" y="677170"/>
          <a:ext cx="2838997" cy="982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1600" rIns="101600" bIns="152400" numCol="1" spcCol="1270" anchor="t" anchorCtr="0">
          <a:noAutofit/>
        </a:bodyPr>
        <a:lstStyle/>
        <a:p>
          <a:pPr marL="0" lvl="0" indent="0" algn="l" defTabSz="711200">
            <a:lnSpc>
              <a:spcPct val="90000"/>
            </a:lnSpc>
            <a:spcBef>
              <a:spcPct val="0"/>
            </a:spcBef>
            <a:spcAft>
              <a:spcPct val="35000"/>
            </a:spcAft>
            <a:buNone/>
          </a:pPr>
          <a:r>
            <a:rPr lang="en-US" sz="1600" b="0" i="0" kern="1200" dirty="0">
              <a:solidFill>
                <a:schemeClr val="accent3"/>
              </a:solidFill>
              <a:latin typeface="Gill Sans Nova Light" panose="020B0302020104020203" pitchFamily="34" charset="0"/>
              <a:cs typeface="Gill Sans Light" panose="020B0302020104020203" pitchFamily="34" charset="-79"/>
            </a:rPr>
            <a:t>Final Demonstration</a:t>
          </a:r>
        </a:p>
      </dsp:txBody>
      <dsp:txXfrm>
        <a:off x="7166362" y="677170"/>
        <a:ext cx="2838997" cy="982560"/>
      </dsp:txXfrm>
    </dsp:sp>
    <dsp:sp modelId="{3FA5D5AE-9CAE-4D19-9765-BCEE62095312}">
      <dsp:nvSpPr>
        <dsp:cNvPr id="0" name=""/>
        <dsp:cNvSpPr/>
      </dsp:nvSpPr>
      <dsp:spPr>
        <a:xfrm>
          <a:off x="7166362" y="331946"/>
          <a:ext cx="2838997" cy="3452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7950" bIns="0" numCol="1" spcCol="1270" anchor="ctr" anchorCtr="0">
          <a:noAutofit/>
        </a:bodyPr>
        <a:lstStyle/>
        <a:p>
          <a:pPr marL="0" lvl="0" indent="0" algn="l" defTabSz="755650">
            <a:lnSpc>
              <a:spcPct val="90000"/>
            </a:lnSpc>
            <a:spcBef>
              <a:spcPct val="0"/>
            </a:spcBef>
            <a:spcAft>
              <a:spcPct val="35000"/>
            </a:spcAft>
            <a:buNone/>
            <a:defRPr b="1"/>
          </a:pPr>
          <a:r>
            <a:rPr lang="en-US" sz="1700" b="0" kern="1200" dirty="0">
              <a:solidFill>
                <a:schemeClr val="accent3"/>
              </a:solidFill>
              <a:latin typeface="Baskerville Old Face" panose="02020602080505020303" pitchFamily="18" charset="77"/>
              <a:ea typeface="Baskerville" panose="02020502070401020303" pitchFamily="18" charset="0"/>
            </a:rPr>
            <a:t>December 4, 2023</a:t>
          </a:r>
        </a:p>
      </dsp:txBody>
      <dsp:txXfrm>
        <a:off x="7166362" y="331946"/>
        <a:ext cx="2838997" cy="345224"/>
      </dsp:txXfrm>
    </dsp:sp>
    <dsp:sp modelId="{FE6CA7EB-68EC-4E76-9051-08C4CF370101}">
      <dsp:nvSpPr>
        <dsp:cNvPr id="0" name=""/>
        <dsp:cNvSpPr/>
      </dsp:nvSpPr>
      <dsp:spPr>
        <a:xfrm>
          <a:off x="6993750" y="677170"/>
          <a:ext cx="0" cy="982560"/>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58B7B786-A0AD-4662-8D54-C5C572D2C32C}">
      <dsp:nvSpPr>
        <dsp:cNvPr id="0" name=""/>
        <dsp:cNvSpPr/>
      </dsp:nvSpPr>
      <dsp:spPr>
        <a:xfrm>
          <a:off x="6962680" y="1628660"/>
          <a:ext cx="62140" cy="62140"/>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49852A6-C536-198B-0B36-808C24FAAF6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F40B29C-E84A-E4D1-8998-1A961EC23BA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2A5AE42-7DC1-8140-9B13-146984FDEF22}" type="datetimeFigureOut">
              <a:rPr lang="en-US" smtClean="0"/>
              <a:t>10/11/2023</a:t>
            </a:fld>
            <a:endParaRPr lang="en-US" dirty="0"/>
          </a:p>
        </p:txBody>
      </p:sp>
      <p:sp>
        <p:nvSpPr>
          <p:cNvPr id="4" name="Footer Placeholder 3">
            <a:extLst>
              <a:ext uri="{FF2B5EF4-FFF2-40B4-BE49-F238E27FC236}">
                <a16:creationId xmlns:a16="http://schemas.microsoft.com/office/drawing/2014/main" id="{FCCE4DE7-ED89-D264-F004-38F2DF4879D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F7E8591-FF54-5A00-A703-95ABC16B78D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7369B77-94AB-0344-9EBF-9DB9EE8D3ABC}" type="slidenum">
              <a:rPr lang="en-US" smtClean="0"/>
              <a:t>‹#›</a:t>
            </a:fld>
            <a:endParaRPr lang="en-US" dirty="0"/>
          </a:p>
        </p:txBody>
      </p:sp>
    </p:spTree>
    <p:extLst>
      <p:ext uri="{BB962C8B-B14F-4D97-AF65-F5344CB8AC3E}">
        <p14:creationId xmlns:p14="http://schemas.microsoft.com/office/powerpoint/2010/main" val="23985974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jpg>
</file>

<file path=ppt/media/image22.jp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75F72-8950-AF4F-9381-1D26FB547EA1}" type="datetimeFigureOut">
              <a:rPr lang="en-US" smtClean="0"/>
              <a:t>10/11/2023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75476F-A808-1F46-A368-07984F6DA22E}" type="slidenum">
              <a:rPr lang="en-US" smtClean="0"/>
              <a:t>‹#›</a:t>
            </a:fld>
            <a:endParaRPr lang="en-US" dirty="0"/>
          </a:p>
        </p:txBody>
      </p:sp>
    </p:spTree>
    <p:extLst>
      <p:ext uri="{BB962C8B-B14F-4D97-AF65-F5344CB8AC3E}">
        <p14:creationId xmlns:p14="http://schemas.microsoft.com/office/powerpoint/2010/main" val="11142527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75476F-A808-1F46-A368-07984F6DA22E}" type="slidenum">
              <a:rPr lang="en-US" smtClean="0"/>
              <a:t>2</a:t>
            </a:fld>
            <a:endParaRPr lang="en-US" dirty="0"/>
          </a:p>
        </p:txBody>
      </p:sp>
    </p:spTree>
    <p:extLst>
      <p:ext uri="{BB962C8B-B14F-4D97-AF65-F5344CB8AC3E}">
        <p14:creationId xmlns:p14="http://schemas.microsoft.com/office/powerpoint/2010/main" val="3270232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75476F-A808-1F46-A368-07984F6DA22E}" type="slidenum">
              <a:rPr lang="en-US" smtClean="0"/>
              <a:t>5</a:t>
            </a:fld>
            <a:endParaRPr lang="en-US" dirty="0"/>
          </a:p>
        </p:txBody>
      </p:sp>
    </p:spTree>
    <p:extLst>
      <p:ext uri="{BB962C8B-B14F-4D97-AF65-F5344CB8AC3E}">
        <p14:creationId xmlns:p14="http://schemas.microsoft.com/office/powerpoint/2010/main" val="124288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tx2"/>
        </a:solidFill>
        <a:effectLst/>
      </p:bgPr>
    </p:bg>
    <p:spTree>
      <p:nvGrpSpPr>
        <p:cNvPr id="1" name=""/>
        <p:cNvGrpSpPr/>
        <p:nvPr/>
      </p:nvGrpSpPr>
      <p:grpSpPr>
        <a:xfrm>
          <a:off x="0" y="0"/>
          <a:ext cx="0" cy="0"/>
          <a:chOff x="0" y="0"/>
          <a:chExt cx="0" cy="0"/>
        </a:xfrm>
      </p:grpSpPr>
      <p:pic>
        <p:nvPicPr>
          <p:cNvPr id="5" name="Picture 4" descr="A picture containing text, plant&#10;&#10;Description automatically generated">
            <a:extLst>
              <a:ext uri="{FF2B5EF4-FFF2-40B4-BE49-F238E27FC236}">
                <a16:creationId xmlns:a16="http://schemas.microsoft.com/office/drawing/2014/main" id="{A26D6E84-B5BE-5F3E-8B3F-1A46C7F307C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17210" y="0"/>
            <a:ext cx="8392026" cy="6858000"/>
          </a:xfrm>
          <a:prstGeom prst="rect">
            <a:avLst/>
          </a:prstGeom>
        </p:spPr>
      </p:pic>
      <p:sp>
        <p:nvSpPr>
          <p:cNvPr id="7" name="Oval 6">
            <a:extLst>
              <a:ext uri="{FF2B5EF4-FFF2-40B4-BE49-F238E27FC236}">
                <a16:creationId xmlns:a16="http://schemas.microsoft.com/office/drawing/2014/main" id="{F0A7E03F-5776-960D-3CA6-7CE62AC96693}"/>
              </a:ext>
            </a:extLst>
          </p:cNvPr>
          <p:cNvSpPr/>
          <p:nvPr userDrawn="1"/>
        </p:nvSpPr>
        <p:spPr>
          <a:xfrm>
            <a:off x="3300284" y="654912"/>
            <a:ext cx="5591432" cy="559143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a16="http://schemas.microsoft.com/office/drawing/2014/main" id="{6A7464AF-3FD6-6193-CC95-A941ECE17B9D}"/>
              </a:ext>
            </a:extLst>
          </p:cNvPr>
          <p:cNvCxnSpPr>
            <a:cxnSpLocks/>
          </p:cNvCxnSpPr>
          <p:nvPr userDrawn="1"/>
        </p:nvCxnSpPr>
        <p:spPr>
          <a:xfrm>
            <a:off x="4359876" y="4300155"/>
            <a:ext cx="3472249" cy="0"/>
          </a:xfrm>
          <a:prstGeom prst="line">
            <a:avLst/>
          </a:prstGeom>
          <a:ln w="19050">
            <a:solidFill>
              <a:schemeClr val="accent1"/>
            </a:solidFill>
          </a:ln>
        </p:spPr>
        <p:style>
          <a:lnRef idx="1">
            <a:schemeClr val="dk1"/>
          </a:lnRef>
          <a:fillRef idx="0">
            <a:schemeClr val="dk1"/>
          </a:fillRef>
          <a:effectRef idx="0">
            <a:schemeClr val="dk1"/>
          </a:effectRef>
          <a:fontRef idx="minor">
            <a:schemeClr val="tx1"/>
          </a:fontRef>
        </p:style>
      </p:cxnSp>
      <p:pic>
        <p:nvPicPr>
          <p:cNvPr id="11" name="Picture 10" descr="A picture containing text&#10;&#10;Description automatically generated">
            <a:extLst>
              <a:ext uri="{FF2B5EF4-FFF2-40B4-BE49-F238E27FC236}">
                <a16:creationId xmlns:a16="http://schemas.microsoft.com/office/drawing/2014/main" id="{E5214731-3110-8D76-56DF-6335371041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609961" y="4157464"/>
            <a:ext cx="972078" cy="285381"/>
          </a:xfrm>
          <a:prstGeom prst="rect">
            <a:avLst/>
          </a:prstGeom>
        </p:spPr>
      </p:pic>
      <p:sp>
        <p:nvSpPr>
          <p:cNvPr id="17" name="Oval 16">
            <a:extLst>
              <a:ext uri="{FF2B5EF4-FFF2-40B4-BE49-F238E27FC236}">
                <a16:creationId xmlns:a16="http://schemas.microsoft.com/office/drawing/2014/main" id="{516369FF-9501-1944-3E3F-46CBFD515D8D}"/>
              </a:ext>
            </a:extLst>
          </p:cNvPr>
          <p:cNvSpPr/>
          <p:nvPr userDrawn="1"/>
        </p:nvSpPr>
        <p:spPr>
          <a:xfrm>
            <a:off x="3447535" y="807312"/>
            <a:ext cx="5296930" cy="529693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picture containing ceramic ware, porcelain&#10;&#10;Description automatically generated">
            <a:extLst>
              <a:ext uri="{FF2B5EF4-FFF2-40B4-BE49-F238E27FC236}">
                <a16:creationId xmlns:a16="http://schemas.microsoft.com/office/drawing/2014/main" id="{AB1576B0-66ED-3F92-2AF8-4EF965E4E3F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019338" y="4814449"/>
            <a:ext cx="1668775" cy="1621434"/>
          </a:xfrm>
          <a:prstGeom prst="rect">
            <a:avLst/>
          </a:prstGeom>
        </p:spPr>
      </p:pic>
      <p:pic>
        <p:nvPicPr>
          <p:cNvPr id="15" name="Picture 14">
            <a:extLst>
              <a:ext uri="{FF2B5EF4-FFF2-40B4-BE49-F238E27FC236}">
                <a16:creationId xmlns:a16="http://schemas.microsoft.com/office/drawing/2014/main" id="{9E576603-B88C-9F7F-98A5-E94BD2C23E63}"/>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530777" y="1164252"/>
            <a:ext cx="818801" cy="845501"/>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749296" y="2660904"/>
            <a:ext cx="6693408" cy="1088136"/>
          </a:xfrm>
        </p:spPr>
        <p:txBody>
          <a:bodyPr anchor="b">
            <a:noAutofit/>
          </a:bodyPr>
          <a:lstStyle>
            <a:lvl1pPr algn="ctr">
              <a:defRPr sz="4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4596384" y="2267712"/>
            <a:ext cx="2999232" cy="43891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tx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EB05881-FB11-43E8-CCDD-8C12CDB4FE47}"/>
              </a:ext>
            </a:extLst>
          </p:cNvPr>
          <p:cNvSpPr/>
          <p:nvPr userDrawn="1"/>
        </p:nvSpPr>
        <p:spPr>
          <a:xfrm>
            <a:off x="838199" y="196052"/>
            <a:ext cx="10515601" cy="16867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descr="A picture containing fabric&#10;&#10;Description automatically generated">
            <a:extLst>
              <a:ext uri="{FF2B5EF4-FFF2-40B4-BE49-F238E27FC236}">
                <a16:creationId xmlns:a16="http://schemas.microsoft.com/office/drawing/2014/main" id="{A4941BBB-13FC-2ACE-1A50-C0F465531BD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5314950" y="-64113"/>
            <a:ext cx="1562100" cy="4394200"/>
          </a:xfrm>
          <a:prstGeom prst="rect">
            <a:avLst/>
          </a:prstGeom>
        </p:spPr>
      </p:pic>
      <p:sp>
        <p:nvSpPr>
          <p:cNvPr id="11" name="Rectangle 10">
            <a:extLst>
              <a:ext uri="{FF2B5EF4-FFF2-40B4-BE49-F238E27FC236}">
                <a16:creationId xmlns:a16="http://schemas.microsoft.com/office/drawing/2014/main" id="{D8BE9E36-E9D5-3FA6-EE22-A6E5CE13C462}"/>
              </a:ext>
            </a:extLst>
          </p:cNvPr>
          <p:cNvSpPr/>
          <p:nvPr userDrawn="1"/>
        </p:nvSpPr>
        <p:spPr>
          <a:xfrm>
            <a:off x="995423"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picture containing flower, plant&#10;&#10;Description automatically generated">
            <a:extLst>
              <a:ext uri="{FF2B5EF4-FFF2-40B4-BE49-F238E27FC236}">
                <a16:creationId xmlns:a16="http://schemas.microsoft.com/office/drawing/2014/main" id="{479E4054-0885-457B-35B3-A9B26ED9360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69421" y="459092"/>
            <a:ext cx="749300" cy="2755900"/>
          </a:xfrm>
          <a:prstGeom prst="rect">
            <a:avLst/>
          </a:prstGeom>
        </p:spPr>
      </p:pic>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00" y="484632"/>
            <a:ext cx="10515600" cy="1133856"/>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00" y="2990088"/>
            <a:ext cx="10515600" cy="3474720"/>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Footer Placeholder 13">
            <a:extLst>
              <a:ext uri="{FF2B5EF4-FFF2-40B4-BE49-F238E27FC236}">
                <a16:creationId xmlns:a16="http://schemas.microsoft.com/office/drawing/2014/main" id="{C6C79F3B-6B68-BA3C-6CBE-C26E339E450E}"/>
              </a:ext>
            </a:extLst>
          </p:cNvPr>
          <p:cNvSpPr>
            <a:spLocks noGrp="1"/>
          </p:cNvSpPr>
          <p:nvPr>
            <p:ph type="ftr" sz="quarter" idx="10"/>
          </p:nvPr>
        </p:nvSpPr>
        <p:spPr/>
        <p:txBody>
          <a:bodyPr/>
          <a:lstStyle/>
          <a:p>
            <a:r>
              <a:rPr lang="en-US"/>
              <a:t>Presentation title</a:t>
            </a:r>
            <a:endParaRPr lang="en-US" dirty="0"/>
          </a:p>
        </p:txBody>
      </p:sp>
      <p:sp>
        <p:nvSpPr>
          <p:cNvPr id="15" name="Slide Number Placeholder 14">
            <a:extLst>
              <a:ext uri="{FF2B5EF4-FFF2-40B4-BE49-F238E27FC236}">
                <a16:creationId xmlns:a16="http://schemas.microsoft.com/office/drawing/2014/main" id="{9D503431-982D-5D35-88BF-09474F76D65D}"/>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791044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068407D-A1C4-B842-0C34-B2DE8AD312D3}"/>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A1AE7FB-DFC0-DCDA-47AD-6ED81A6427FA}"/>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a16="http://schemas.microsoft.com/office/drawing/2014/main" id="{7A4DFCBA-879E-D6C9-9F81-B4F9225423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2" name="Title 1">
            <a:extLst>
              <a:ext uri="{FF2B5EF4-FFF2-40B4-BE49-F238E27FC236}">
                <a16:creationId xmlns:a16="http://schemas.microsoft.com/office/drawing/2014/main" id="{B8562BF3-1BFC-6948-02E0-8A1C121C387A}"/>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E158D7F8-0920-52BA-580D-07249122876C}"/>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9E6611EB-89A4-4C55-4032-4D0C418398DB}"/>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2" name="Content Placeholder 11">
            <a:extLst>
              <a:ext uri="{FF2B5EF4-FFF2-40B4-BE49-F238E27FC236}">
                <a16:creationId xmlns:a16="http://schemas.microsoft.com/office/drawing/2014/main" id="{C6963F99-41C3-5ED4-AAD8-B904145CC7EA}"/>
              </a:ext>
            </a:extLst>
          </p:cNvPr>
          <p:cNvSpPr>
            <a:spLocks noGrp="1"/>
          </p:cNvSpPr>
          <p:nvPr>
            <p:ph sz="quarter" idx="12"/>
          </p:nvPr>
        </p:nvSpPr>
        <p:spPr>
          <a:xfrm>
            <a:off x="975360" y="2615184"/>
            <a:ext cx="10241280" cy="33192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0349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2F7EB7A-F5B6-E308-68EE-3065E2B039A6}"/>
              </a:ext>
            </a:extLst>
          </p:cNvPr>
          <p:cNvSpPr/>
          <p:nvPr userDrawn="1"/>
        </p:nvSpPr>
        <p:spPr>
          <a:xfrm>
            <a:off x="0" y="0"/>
            <a:ext cx="4873752"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6" name="Picture 35" descr="A close-up of a tree&#10;&#10;Description automatically generated with medium confidence">
            <a:extLst>
              <a:ext uri="{FF2B5EF4-FFF2-40B4-BE49-F238E27FC236}">
                <a16:creationId xmlns:a16="http://schemas.microsoft.com/office/drawing/2014/main" id="{FED57607-56F6-9FD5-F0A8-DE0BCFE896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2866459" flipH="1">
            <a:off x="2282032" y="1589693"/>
            <a:ext cx="970220" cy="2236127"/>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6291072" y="978408"/>
            <a:ext cx="4974336" cy="1325880"/>
          </a:xfrm>
        </p:spPr>
        <p:txBody>
          <a:body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29" name="Text Placeholder 2">
            <a:extLst>
              <a:ext uri="{FF2B5EF4-FFF2-40B4-BE49-F238E27FC236}">
                <a16:creationId xmlns:a16="http://schemas.microsoft.com/office/drawing/2014/main" id="{DEF26CDF-94D4-BA22-7D14-8D3289040C90}"/>
              </a:ext>
            </a:extLst>
          </p:cNvPr>
          <p:cNvSpPr>
            <a:spLocks noGrp="1"/>
          </p:cNvSpPr>
          <p:nvPr>
            <p:ph type="body" idx="1"/>
          </p:nvPr>
        </p:nvSpPr>
        <p:spPr>
          <a:xfrm>
            <a:off x="6291072" y="2322576"/>
            <a:ext cx="5065776" cy="448056"/>
          </a:xfrm>
        </p:spPr>
        <p:txBody>
          <a:bodyPr anchor="b">
            <a:normAutofit/>
          </a:bodyPr>
          <a:lstStyle>
            <a:lvl1pPr marL="0" indent="0">
              <a:buFont typeface="Arial" panose="020B0604020202020204" pitchFamily="34" charse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Content Placeholder 3">
            <a:extLst>
              <a:ext uri="{FF2B5EF4-FFF2-40B4-BE49-F238E27FC236}">
                <a16:creationId xmlns:a16="http://schemas.microsoft.com/office/drawing/2014/main" id="{0017BF0C-B2B7-932F-A9AE-5BFAE4AB5C4D}"/>
              </a:ext>
            </a:extLst>
          </p:cNvPr>
          <p:cNvSpPr>
            <a:spLocks noGrp="1"/>
          </p:cNvSpPr>
          <p:nvPr>
            <p:ph sz="half" idx="2"/>
          </p:nvPr>
        </p:nvSpPr>
        <p:spPr>
          <a:xfrm>
            <a:off x="6289612" y="2770632"/>
            <a:ext cx="5065776" cy="1554480"/>
          </a:xfrm>
        </p:spPr>
        <p:txBody>
          <a:bodyPr>
            <a:normAutofit/>
          </a:bodyPr>
          <a:lstStyle>
            <a:lvl1pPr marL="228600" indent="-228600">
              <a:buClr>
                <a:srgbClr val="73292A"/>
              </a:buClr>
              <a:buFont typeface="Arial" panose="020B0604020202020204" pitchFamily="34" charset="0"/>
              <a:buChar char="•"/>
              <a:defRPr sz="1600"/>
            </a:lvl1pPr>
            <a:lvl2pPr marL="685800" indent="-228600">
              <a:buClr>
                <a:srgbClr val="73292A"/>
              </a:buClr>
              <a:buFont typeface="Arial" panose="020B0604020202020204" pitchFamily="34" charset="0"/>
              <a:buChar char="•"/>
              <a:defRPr sz="1400"/>
            </a:lvl2pPr>
            <a:lvl3pPr marL="1143000" indent="-228600">
              <a:buClr>
                <a:srgbClr val="73292A"/>
              </a:buClr>
              <a:buFont typeface="Arial" panose="020B0604020202020204" pitchFamily="34" charset="0"/>
              <a:buChar char="•"/>
              <a:defRPr sz="1200"/>
            </a:lvl3pPr>
            <a:lvl4pPr marL="1600200" indent="-228600">
              <a:buClr>
                <a:srgbClr val="73292A"/>
              </a:buClr>
              <a:buFont typeface="Arial" panose="020B0604020202020204" pitchFamily="34" charset="0"/>
              <a:buChar char="•"/>
              <a:defRPr sz="1100"/>
            </a:lvl4pPr>
            <a:lvl5pPr marL="2057400" indent="-228600">
              <a:buClr>
                <a:srgbClr val="73292A"/>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ext Placeholder 4">
            <a:extLst>
              <a:ext uri="{FF2B5EF4-FFF2-40B4-BE49-F238E27FC236}">
                <a16:creationId xmlns:a16="http://schemas.microsoft.com/office/drawing/2014/main" id="{DEAB8B47-DF86-7C9F-F027-2D4D22B2EA50}"/>
              </a:ext>
            </a:extLst>
          </p:cNvPr>
          <p:cNvSpPr>
            <a:spLocks noGrp="1"/>
          </p:cNvSpPr>
          <p:nvPr>
            <p:ph type="body" sz="quarter" idx="3"/>
          </p:nvPr>
        </p:nvSpPr>
        <p:spPr>
          <a:xfrm>
            <a:off x="6289612" y="4361688"/>
            <a:ext cx="5065776" cy="448056"/>
          </a:xfrm>
        </p:spPr>
        <p:txBody>
          <a:bodyPr anchor="b">
            <a:normAutofit/>
          </a:bodyPr>
          <a:lstStyle>
            <a:lvl1pPr marL="0" indent="0">
              <a:buFont typeface="Arial" panose="020B0604020202020204" pitchFamily="34" charse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2" name="Content Placeholder 5">
            <a:extLst>
              <a:ext uri="{FF2B5EF4-FFF2-40B4-BE49-F238E27FC236}">
                <a16:creationId xmlns:a16="http://schemas.microsoft.com/office/drawing/2014/main" id="{9BEB2D80-6263-5794-6A1A-CFF345F7A92E}"/>
              </a:ext>
            </a:extLst>
          </p:cNvPr>
          <p:cNvSpPr>
            <a:spLocks noGrp="1"/>
          </p:cNvSpPr>
          <p:nvPr>
            <p:ph sz="quarter" idx="4"/>
          </p:nvPr>
        </p:nvSpPr>
        <p:spPr>
          <a:xfrm>
            <a:off x="6289612" y="4791456"/>
            <a:ext cx="5065776" cy="1408176"/>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8" name="Picture 37" descr="A group of flowers&#10;&#10;Description automatically generated with low confidence">
            <a:extLst>
              <a:ext uri="{FF2B5EF4-FFF2-40B4-BE49-F238E27FC236}">
                <a16:creationId xmlns:a16="http://schemas.microsoft.com/office/drawing/2014/main" id="{5B08C513-7071-2499-7E9D-CFD5A027C09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1019083" y="2260473"/>
            <a:ext cx="1245309" cy="2314810"/>
          </a:xfrm>
          <a:prstGeom prst="rect">
            <a:avLst/>
          </a:prstGeom>
        </p:spPr>
      </p:pic>
      <p:sp>
        <p:nvSpPr>
          <p:cNvPr id="34" name="Text Placeholder 33">
            <a:extLst>
              <a:ext uri="{FF2B5EF4-FFF2-40B4-BE49-F238E27FC236}">
                <a16:creationId xmlns:a16="http://schemas.microsoft.com/office/drawing/2014/main" id="{BD46E6E9-39FE-B605-0786-F7F7E656F9B0}"/>
              </a:ext>
            </a:extLst>
          </p:cNvPr>
          <p:cNvSpPr>
            <a:spLocks noGrp="1"/>
          </p:cNvSpPr>
          <p:nvPr>
            <p:ph type="body" sz="quarter" idx="13" hasCustomPrompt="1"/>
          </p:nvPr>
        </p:nvSpPr>
        <p:spPr>
          <a:xfrm>
            <a:off x="466344" y="1426464"/>
            <a:ext cx="3922776" cy="4242816"/>
          </a:xfrm>
        </p:spPr>
        <p:txBody>
          <a:bodyPr anchor="ctr">
            <a:normAutofit/>
          </a:bodyPr>
          <a:lstStyle>
            <a:lvl1pPr marL="0" indent="0" algn="ctr">
              <a:spcBef>
                <a:spcPts val="0"/>
              </a:spcBef>
              <a:buNone/>
              <a:defRPr sz="30000">
                <a:solidFill>
                  <a:schemeClr val="bg1"/>
                </a:solidFill>
                <a:latin typeface="+mj-lt"/>
              </a:defRPr>
            </a:lvl1pPr>
          </a:lstStyle>
          <a:p>
            <a:pPr lvl="0"/>
            <a:r>
              <a:rPr lang="en-US" dirty="0"/>
              <a:t>X</a:t>
            </a:r>
          </a:p>
        </p:txBody>
      </p:sp>
    </p:spTree>
    <p:extLst>
      <p:ext uri="{BB962C8B-B14F-4D97-AF65-F5344CB8AC3E}">
        <p14:creationId xmlns:p14="http://schemas.microsoft.com/office/powerpoint/2010/main" val="4062460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1_Comparison">
    <p:bg>
      <p:bgPr>
        <a:solidFill>
          <a:schemeClr val="tx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88546F5-5752-9595-980A-9978EC65B179}"/>
              </a:ext>
            </a:extLst>
          </p:cNvPr>
          <p:cNvSpPr/>
          <p:nvPr userDrawn="1"/>
        </p:nvSpPr>
        <p:spPr>
          <a:xfrm>
            <a:off x="491679" y="319214"/>
            <a:ext cx="11208641" cy="58577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8B1DFD-B7E9-D65B-0A47-8D442617B0D0}"/>
              </a:ext>
            </a:extLst>
          </p:cNvPr>
          <p:cNvCxnSpPr>
            <a:cxnSpLocks/>
          </p:cNvCxnSpPr>
          <p:nvPr userDrawn="1"/>
        </p:nvCxnSpPr>
        <p:spPr>
          <a:xfrm>
            <a:off x="837235" y="1767119"/>
            <a:ext cx="1051656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4" name="Picture 13" descr="A picture containing mollusk, insect&#10;&#10;Description automatically generated">
            <a:extLst>
              <a:ext uri="{FF2B5EF4-FFF2-40B4-BE49-F238E27FC236}">
                <a16:creationId xmlns:a16="http://schemas.microsoft.com/office/drawing/2014/main" id="{4190CCC3-E5E8-9E96-318B-F3F62E2328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5658" y="1631192"/>
            <a:ext cx="1207554" cy="354511"/>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124712"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124712" y="2629116"/>
            <a:ext cx="3200400" cy="3320861"/>
          </a:xfrm>
        </p:spPr>
        <p:txBody>
          <a:bodyPr>
            <a:normAutofit/>
          </a:bodyPr>
          <a:lstStyle>
            <a:lvl1pPr marL="228600" indent="-228600">
              <a:buClr>
                <a:srgbClr val="73292A"/>
              </a:buClr>
              <a:buFont typeface="Arial" panose="020B0604020202020204" pitchFamily="34" charset="0"/>
              <a:buChar char="•"/>
              <a:defRPr sz="1600"/>
            </a:lvl1pPr>
            <a:lvl2pPr marL="685800" indent="-228600">
              <a:buClr>
                <a:srgbClr val="73292A"/>
              </a:buClr>
              <a:buFont typeface="Arial" panose="020B0604020202020204" pitchFamily="34" charset="0"/>
              <a:buChar char="•"/>
              <a:defRPr sz="1400"/>
            </a:lvl2pPr>
            <a:lvl3pPr marL="1143000" indent="-228600">
              <a:buClr>
                <a:srgbClr val="73292A"/>
              </a:buClr>
              <a:buFont typeface="Arial" panose="020B0604020202020204" pitchFamily="34" charset="0"/>
              <a:buChar char="•"/>
              <a:defRPr sz="1200"/>
            </a:lvl3pPr>
            <a:lvl4pPr marL="1600200" indent="-228600">
              <a:buClr>
                <a:srgbClr val="73292A"/>
              </a:buClr>
              <a:buFont typeface="Arial" panose="020B0604020202020204" pitchFamily="34" charset="0"/>
              <a:buChar char="•"/>
              <a:defRPr sz="1100"/>
            </a:lvl4pPr>
            <a:lvl5pPr marL="2057400" indent="-228600">
              <a:buClr>
                <a:srgbClr val="73292A"/>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498848"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498848" y="2629116"/>
            <a:ext cx="3200400" cy="3320861"/>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15" name="Text Placeholder 4">
            <a:extLst>
              <a:ext uri="{FF2B5EF4-FFF2-40B4-BE49-F238E27FC236}">
                <a16:creationId xmlns:a16="http://schemas.microsoft.com/office/drawing/2014/main" id="{F270D939-D128-D431-82CE-9C15D5A7AA9A}"/>
              </a:ext>
            </a:extLst>
          </p:cNvPr>
          <p:cNvSpPr>
            <a:spLocks noGrp="1"/>
          </p:cNvSpPr>
          <p:nvPr>
            <p:ph type="body" sz="quarter" idx="13"/>
          </p:nvPr>
        </p:nvSpPr>
        <p:spPr>
          <a:xfrm>
            <a:off x="7909560"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a:extLst>
              <a:ext uri="{FF2B5EF4-FFF2-40B4-BE49-F238E27FC236}">
                <a16:creationId xmlns:a16="http://schemas.microsoft.com/office/drawing/2014/main" id="{4AAE69C6-BB37-BC70-8424-BC928D19C91A}"/>
              </a:ext>
            </a:extLst>
          </p:cNvPr>
          <p:cNvSpPr>
            <a:spLocks noGrp="1"/>
          </p:cNvSpPr>
          <p:nvPr>
            <p:ph sz="quarter" idx="14"/>
          </p:nvPr>
        </p:nvSpPr>
        <p:spPr>
          <a:xfrm>
            <a:off x="7909560" y="2629116"/>
            <a:ext cx="3200400" cy="3320861"/>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699083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pic>
        <p:nvPicPr>
          <p:cNvPr id="6" name="Picture 5" descr="A picture containing fabric&#10;&#10;Description automatically generated">
            <a:extLst>
              <a:ext uri="{FF2B5EF4-FFF2-40B4-BE49-F238E27FC236}">
                <a16:creationId xmlns:a16="http://schemas.microsoft.com/office/drawing/2014/main" id="{E0606CB6-3E28-F128-51B5-3786D740489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7013" y="1162701"/>
            <a:ext cx="1562100" cy="4394200"/>
          </a:xfrm>
          <a:prstGeom prst="rect">
            <a:avLst/>
          </a:prstGeom>
        </p:spPr>
      </p:pic>
      <p:sp>
        <p:nvSpPr>
          <p:cNvPr id="18" name="Rectangle 17">
            <a:extLst>
              <a:ext uri="{FF2B5EF4-FFF2-40B4-BE49-F238E27FC236}">
                <a16:creationId xmlns:a16="http://schemas.microsoft.com/office/drawing/2014/main" id="{E64BBC1B-7DD9-DA00-15CC-B446DA472005}"/>
              </a:ext>
            </a:extLst>
          </p:cNvPr>
          <p:cNvSpPr/>
          <p:nvPr userDrawn="1"/>
        </p:nvSpPr>
        <p:spPr>
          <a:xfrm>
            <a:off x="0" y="0"/>
            <a:ext cx="6096000"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flower, plant&#10;&#10;Description automatically generated">
            <a:extLst>
              <a:ext uri="{FF2B5EF4-FFF2-40B4-BE49-F238E27FC236}">
                <a16:creationId xmlns:a16="http://schemas.microsoft.com/office/drawing/2014/main" id="{C88A03B2-8C41-A023-CB90-5F79A1F01AF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77235" y="2476883"/>
            <a:ext cx="749300" cy="2755900"/>
          </a:xfrm>
          <a:prstGeom prst="rect">
            <a:avLst/>
          </a:prstGeom>
        </p:spPr>
      </p:pic>
      <p:pic>
        <p:nvPicPr>
          <p:cNvPr id="10" name="Picture 9" descr="A close-up of a flower&#10;&#10;Description automatically generated with low confidence">
            <a:extLst>
              <a:ext uri="{FF2B5EF4-FFF2-40B4-BE49-F238E27FC236}">
                <a16:creationId xmlns:a16="http://schemas.microsoft.com/office/drawing/2014/main" id="{9EA6110C-517A-C447-DB03-9A264F112FB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19809" y="1695833"/>
            <a:ext cx="1155700" cy="4318000"/>
          </a:xfrm>
          <a:prstGeom prst="rect">
            <a:avLst/>
          </a:prstGeom>
        </p:spPr>
      </p:pic>
      <p:pic>
        <p:nvPicPr>
          <p:cNvPr id="12" name="Picture 11" descr="A close-up of a flower&#10;&#10;Description automatically generated with low confidence">
            <a:extLst>
              <a:ext uri="{FF2B5EF4-FFF2-40B4-BE49-F238E27FC236}">
                <a16:creationId xmlns:a16="http://schemas.microsoft.com/office/drawing/2014/main" id="{DC4249CD-2B45-A435-5B21-CFA70421386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66749" y="381916"/>
            <a:ext cx="1155700" cy="4318000"/>
          </a:xfrm>
          <a:prstGeom prst="rect">
            <a:avLst/>
          </a:prstGeom>
        </p:spPr>
      </p:pic>
      <p:sp>
        <p:nvSpPr>
          <p:cNvPr id="14" name="Rectangle 13">
            <a:extLst>
              <a:ext uri="{FF2B5EF4-FFF2-40B4-BE49-F238E27FC236}">
                <a16:creationId xmlns:a16="http://schemas.microsoft.com/office/drawing/2014/main" id="{7A7568A0-F819-551E-4780-20A651246990}"/>
              </a:ext>
            </a:extLst>
          </p:cNvPr>
          <p:cNvSpPr/>
          <p:nvPr userDrawn="1"/>
        </p:nvSpPr>
        <p:spPr>
          <a:xfrm>
            <a:off x="1024128" y="2162946"/>
            <a:ext cx="3794760" cy="25369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711D903-56F9-B09B-0443-A76786804823}"/>
              </a:ext>
            </a:extLst>
          </p:cNvPr>
          <p:cNvSpPr/>
          <p:nvPr userDrawn="1"/>
        </p:nvSpPr>
        <p:spPr>
          <a:xfrm>
            <a:off x="1131655" y="2264499"/>
            <a:ext cx="3585549" cy="233542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9D91551-9B41-0ACF-0BE6-9D174E6957FD}"/>
              </a:ext>
            </a:extLst>
          </p:cNvPr>
          <p:cNvSpPr>
            <a:spLocks noGrp="1"/>
          </p:cNvSpPr>
          <p:nvPr>
            <p:ph type="title"/>
          </p:nvPr>
        </p:nvSpPr>
        <p:spPr>
          <a:xfrm>
            <a:off x="1472184" y="2889504"/>
            <a:ext cx="2852928" cy="1088136"/>
          </a:xfrm>
        </p:spPr>
        <p:txBody>
          <a:bodyPr/>
          <a:lstStyle>
            <a:lvl1pPr algn="ctr">
              <a:defRPr/>
            </a:lvl1pPr>
          </a:lstStyle>
          <a:p>
            <a:r>
              <a:rPr lang="en-US"/>
              <a:t>Click to edit Master title style</a:t>
            </a:r>
          </a:p>
        </p:txBody>
      </p:sp>
      <p:sp>
        <p:nvSpPr>
          <p:cNvPr id="19" name="Content Placeholder 2">
            <a:extLst>
              <a:ext uri="{FF2B5EF4-FFF2-40B4-BE49-F238E27FC236}">
                <a16:creationId xmlns:a16="http://schemas.microsoft.com/office/drawing/2014/main" id="{545D3FB1-678F-0A9A-CCB6-435CE57DA0F6}"/>
              </a:ext>
            </a:extLst>
          </p:cNvPr>
          <p:cNvSpPr>
            <a:spLocks noGrp="1"/>
          </p:cNvSpPr>
          <p:nvPr>
            <p:ph idx="1"/>
          </p:nvPr>
        </p:nvSpPr>
        <p:spPr>
          <a:xfrm>
            <a:off x="8211312" y="2011680"/>
            <a:ext cx="2999232" cy="2843784"/>
          </a:xfrm>
        </p:spPr>
        <p:txBody>
          <a:bodyPr anchor="ctr">
            <a:normAutofit/>
          </a:bodyPr>
          <a:lstStyle>
            <a:lvl1pPr marL="0" indent="0" algn="l">
              <a:lnSpc>
                <a:spcPct val="150000"/>
              </a:lnSpc>
              <a:buNone/>
              <a:defRPr sz="2400">
                <a:latin typeface="Gill Sans Nova Light" panose="020F0302020204030204" pitchFamily="34" charset="0"/>
                <a:cs typeface="Gill Sans Nova Light" panose="020F0302020204030204" pitchFamily="34" charset="0"/>
              </a:defRPr>
            </a:lvl1pPr>
            <a:lvl2pPr algn="l">
              <a:lnSpc>
                <a:spcPct val="150000"/>
              </a:lnSpc>
              <a:defRPr sz="2000">
                <a:latin typeface="Gill Sans Nova Light" panose="020F0302020204030204" pitchFamily="34" charset="0"/>
                <a:cs typeface="Gill Sans Nova Light" panose="020F0302020204030204" pitchFamily="34" charset="0"/>
              </a:defRPr>
            </a:lvl2pPr>
            <a:lvl3pPr algn="ctr">
              <a:defRPr sz="1600">
                <a:latin typeface="Gill Sans Nova Light" panose="020F0302020204030204" pitchFamily="34" charset="0"/>
                <a:cs typeface="Gill Sans Nova Light" panose="020F0302020204030204" pitchFamily="34" charset="0"/>
              </a:defRPr>
            </a:lvl3pPr>
            <a:lvl4pPr algn="ctr">
              <a:defRPr sz="1400">
                <a:latin typeface="Gill Sans Nova Light" panose="020F0302020204030204" pitchFamily="34" charset="0"/>
                <a:cs typeface="Gill Sans Nova Light" panose="020F0302020204030204" pitchFamily="34" charset="0"/>
              </a:defRPr>
            </a:lvl4pPr>
            <a:lvl5pPr algn="ctr">
              <a:defRPr sz="1400">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4824669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D362110-9E75-C1E6-F3D3-769A27CB658B}"/>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0E61109-4A99-6337-9E7D-6AE0370E2A33}"/>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picture containing mollusk, insect&#10;&#10;Description automatically generated">
            <a:extLst>
              <a:ext uri="{FF2B5EF4-FFF2-40B4-BE49-F238E27FC236}">
                <a16:creationId xmlns:a16="http://schemas.microsoft.com/office/drawing/2014/main" id="{13B4663F-72DF-CD37-DE9D-C35DFB37E8B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12" name="Title 1">
            <a:extLst>
              <a:ext uri="{FF2B5EF4-FFF2-40B4-BE49-F238E27FC236}">
                <a16:creationId xmlns:a16="http://schemas.microsoft.com/office/drawing/2014/main" id="{C48BE494-2D3C-A618-4422-6EA9496986DA}"/>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838200" y="2628461"/>
            <a:ext cx="5181600" cy="35485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172200" y="2628461"/>
            <a:ext cx="5181600" cy="35485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C119B248-9F11-0A11-E6AF-776D371E14A3}"/>
              </a:ext>
            </a:extLst>
          </p:cNvPr>
          <p:cNvSpPr>
            <a:spLocks noGrp="1"/>
          </p:cNvSpPr>
          <p:nvPr>
            <p:ph type="ftr" sz="quarter" idx="10"/>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85EFD48A-F270-E4EE-7C35-F4304F3DDF35}"/>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A7DEB86-4C56-EB31-FEEE-EC8AA99FB456}"/>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3C19EDA-96E7-C255-DFF9-F36A187EBACD}"/>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picture containing mollusk, insect&#10;&#10;Description automatically generated">
            <a:extLst>
              <a:ext uri="{FF2B5EF4-FFF2-40B4-BE49-F238E27FC236}">
                <a16:creationId xmlns:a16="http://schemas.microsoft.com/office/drawing/2014/main" id="{FAD938FE-3B63-4832-B610-64346C069FA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8" name="Title 1">
            <a:extLst>
              <a:ext uri="{FF2B5EF4-FFF2-40B4-BE49-F238E27FC236}">
                <a16:creationId xmlns:a16="http://schemas.microsoft.com/office/drawing/2014/main" id="{5B38128B-385C-B928-A4A8-BD98929D3DD4}"/>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tx2"/>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E584E7EE-5B3B-427E-9807-020AEF8C7662}"/>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pic>
        <p:nvPicPr>
          <p:cNvPr id="4" name="Picture 3" descr="A picture containing fabric&#10;&#10;Description automatically generated">
            <a:extLst>
              <a:ext uri="{FF2B5EF4-FFF2-40B4-BE49-F238E27FC236}">
                <a16:creationId xmlns:a16="http://schemas.microsoft.com/office/drawing/2014/main" id="{ABAD6905-AD97-1EAF-A4A3-D0BB13B128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7013" y="1162701"/>
            <a:ext cx="1562100" cy="4394200"/>
          </a:xfrm>
          <a:prstGeom prst="rect">
            <a:avLst/>
          </a:prstGeom>
        </p:spPr>
      </p:pic>
      <p:sp>
        <p:nvSpPr>
          <p:cNvPr id="10" name="Rectangle 9">
            <a:extLst>
              <a:ext uri="{FF2B5EF4-FFF2-40B4-BE49-F238E27FC236}">
                <a16:creationId xmlns:a16="http://schemas.microsoft.com/office/drawing/2014/main" id="{63BCB4CA-03FB-81F4-F8A2-FA9C0DBDEB11}"/>
              </a:ext>
            </a:extLst>
          </p:cNvPr>
          <p:cNvSpPr/>
          <p:nvPr userDrawn="1"/>
        </p:nvSpPr>
        <p:spPr>
          <a:xfrm>
            <a:off x="0" y="0"/>
            <a:ext cx="6096000"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group of flowers&#10;&#10;Description automatically generated with low confidence">
            <a:extLst>
              <a:ext uri="{FF2B5EF4-FFF2-40B4-BE49-F238E27FC236}">
                <a16:creationId xmlns:a16="http://schemas.microsoft.com/office/drawing/2014/main" id="{138EDBF7-FA56-2BF9-ECFA-6C39FEE8F88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959852" flipH="1">
            <a:off x="1760954" y="2048834"/>
            <a:ext cx="1230524" cy="2287327"/>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8183880" y="978408"/>
            <a:ext cx="3749040" cy="1325880"/>
          </a:xfrm>
        </p:spPr>
        <p:txBody>
          <a:body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32" name="Content Placeholder 5">
            <a:extLst>
              <a:ext uri="{FF2B5EF4-FFF2-40B4-BE49-F238E27FC236}">
                <a16:creationId xmlns:a16="http://schemas.microsoft.com/office/drawing/2014/main" id="{9BEB2D80-6263-5794-6A1A-CFF345F7A92E}"/>
              </a:ext>
            </a:extLst>
          </p:cNvPr>
          <p:cNvSpPr>
            <a:spLocks noGrp="1"/>
          </p:cNvSpPr>
          <p:nvPr>
            <p:ph sz="quarter" idx="4"/>
          </p:nvPr>
        </p:nvSpPr>
        <p:spPr>
          <a:xfrm>
            <a:off x="8183880" y="2194560"/>
            <a:ext cx="3749040" cy="4306824"/>
          </a:xfrm>
        </p:spPr>
        <p:txBody>
          <a:bodyPr>
            <a:normAutofit/>
          </a:bodyPr>
          <a:lstStyle>
            <a:lvl1pPr marL="0" indent="0">
              <a:lnSpc>
                <a:spcPct val="150000"/>
              </a:lnSpc>
              <a:buClr>
                <a:srgbClr val="73292A"/>
              </a:buClr>
              <a:buNone/>
              <a:defRPr sz="2400"/>
            </a:lvl1pPr>
            <a:lvl2pPr marL="228600">
              <a:buClr>
                <a:srgbClr val="73292A"/>
              </a:buClr>
              <a:defRPr sz="2000"/>
            </a:lvl2pPr>
            <a:lvl3pPr marL="685800">
              <a:buClr>
                <a:srgbClr val="73292A"/>
              </a:buClr>
              <a:defRPr sz="1800"/>
            </a:lvl3pPr>
            <a:lvl4pPr marL="1143000">
              <a:buClr>
                <a:srgbClr val="73292A"/>
              </a:buClr>
              <a:defRPr sz="1600"/>
            </a:lvl4pPr>
            <a:lvl5pPr marL="1600200">
              <a:buClr>
                <a:srgbClr val="73292A"/>
              </a:buCl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descr="A picture containing flower, plant&#10;&#10;Description automatically generated">
            <a:extLst>
              <a:ext uri="{FF2B5EF4-FFF2-40B4-BE49-F238E27FC236}">
                <a16:creationId xmlns:a16="http://schemas.microsoft.com/office/drawing/2014/main" id="{0FE36A83-31CF-DF76-5708-55ED9FB707E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77235" y="2476883"/>
            <a:ext cx="749300" cy="2755900"/>
          </a:xfrm>
          <a:prstGeom prst="rect">
            <a:avLst/>
          </a:prstGeom>
        </p:spPr>
      </p:pic>
      <p:sp>
        <p:nvSpPr>
          <p:cNvPr id="11" name="Text Placeholder 33">
            <a:extLst>
              <a:ext uri="{FF2B5EF4-FFF2-40B4-BE49-F238E27FC236}">
                <a16:creationId xmlns:a16="http://schemas.microsoft.com/office/drawing/2014/main" id="{5BF6365E-74A9-6D7B-5F20-7C29F29017E5}"/>
              </a:ext>
            </a:extLst>
          </p:cNvPr>
          <p:cNvSpPr>
            <a:spLocks noGrp="1"/>
          </p:cNvSpPr>
          <p:nvPr>
            <p:ph type="body" sz="quarter" idx="13" hasCustomPrompt="1"/>
          </p:nvPr>
        </p:nvSpPr>
        <p:spPr>
          <a:xfrm>
            <a:off x="1225296" y="1426464"/>
            <a:ext cx="3922776" cy="4242816"/>
          </a:xfrm>
        </p:spPr>
        <p:txBody>
          <a:bodyPr anchor="ctr">
            <a:normAutofit/>
          </a:bodyPr>
          <a:lstStyle>
            <a:lvl1pPr marL="0" indent="0" algn="ctr">
              <a:spcBef>
                <a:spcPts val="0"/>
              </a:spcBef>
              <a:buNone/>
              <a:defRPr sz="30000">
                <a:solidFill>
                  <a:schemeClr val="bg1"/>
                </a:solidFill>
                <a:latin typeface="+mj-lt"/>
              </a:defRPr>
            </a:lvl1pPr>
          </a:lstStyle>
          <a:p>
            <a:pPr lvl="0"/>
            <a:r>
              <a:rPr lang="en-US" dirty="0"/>
              <a:t>X</a:t>
            </a:r>
          </a:p>
        </p:txBody>
      </p:sp>
    </p:spTree>
    <p:extLst>
      <p:ext uri="{BB962C8B-B14F-4D97-AF65-F5344CB8AC3E}">
        <p14:creationId xmlns:p14="http://schemas.microsoft.com/office/powerpoint/2010/main" val="953980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chemeClr val="tx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BB4DE27-1913-8274-9943-46641EA0DAB7}"/>
              </a:ext>
            </a:extLst>
          </p:cNvPr>
          <p:cNvSpPr/>
          <p:nvPr userDrawn="1"/>
        </p:nvSpPr>
        <p:spPr>
          <a:xfrm>
            <a:off x="1174276" y="-756"/>
            <a:ext cx="9843449" cy="56904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Rectangle 8">
            <a:extLst>
              <a:ext uri="{FF2B5EF4-FFF2-40B4-BE49-F238E27FC236}">
                <a16:creationId xmlns:a16="http://schemas.microsoft.com/office/drawing/2014/main" id="{F901AB4A-AE17-BFA4-697C-75EC6407E147}"/>
              </a:ext>
            </a:extLst>
          </p:cNvPr>
          <p:cNvSpPr/>
          <p:nvPr userDrawn="1"/>
        </p:nvSpPr>
        <p:spPr>
          <a:xfrm>
            <a:off x="1604189" y="-13446"/>
            <a:ext cx="8983623" cy="525779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picture containing mollusk, insect&#10;&#10;Description automatically generated">
            <a:extLst>
              <a:ext uri="{FF2B5EF4-FFF2-40B4-BE49-F238E27FC236}">
                <a16:creationId xmlns:a16="http://schemas.microsoft.com/office/drawing/2014/main" id="{1C7F01FE-99A8-35BD-05A1-6D93A2578EB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52833" y="5110810"/>
            <a:ext cx="1207554" cy="354511"/>
          </a:xfrm>
          <a:prstGeom prst="rect">
            <a:avLst/>
          </a:prstGeom>
        </p:spPr>
      </p:pic>
      <p:pic>
        <p:nvPicPr>
          <p:cNvPr id="13" name="Picture 12">
            <a:extLst>
              <a:ext uri="{FF2B5EF4-FFF2-40B4-BE49-F238E27FC236}">
                <a16:creationId xmlns:a16="http://schemas.microsoft.com/office/drawing/2014/main" id="{E66660DF-FD7A-4340-E854-B4680A6B88C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5202474" y="-1953000"/>
            <a:ext cx="1485900" cy="5372100"/>
          </a:xfrm>
          <a:prstGeom prst="rect">
            <a:avLst/>
          </a:prstGeom>
        </p:spPr>
      </p:pic>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748028" y="1389888"/>
            <a:ext cx="8695944"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2223516" y="2651760"/>
            <a:ext cx="7744968" cy="2697480"/>
          </a:xfrm>
        </p:spPr>
        <p:txBody>
          <a:bodyPr>
            <a:normAutofit/>
          </a:bodyPr>
          <a:lstStyle>
            <a:lvl1pPr marL="0" indent="0" algn="ctr">
              <a:lnSpc>
                <a:spcPct val="100000"/>
              </a:lnSpc>
              <a:buNone/>
              <a:defRPr sz="2000">
                <a:latin typeface="Gill Sans Nova Light" panose="020F0302020204030204" pitchFamily="34" charset="0"/>
                <a:cs typeface="Gill Sans Nova Light" panose="020F0302020204030204" pitchFamily="34" charset="0"/>
              </a:defRPr>
            </a:lvl1pPr>
            <a:lvl2pPr algn="ctr">
              <a:lnSpc>
                <a:spcPct val="100000"/>
              </a:lnSpc>
              <a:defRPr sz="1800">
                <a:latin typeface="Gill Sans Nova Light" panose="020F0302020204030204" pitchFamily="34" charset="0"/>
                <a:cs typeface="Gill Sans Nova Light" panose="020F0302020204030204" pitchFamily="34" charset="0"/>
              </a:defRPr>
            </a:lvl2pPr>
            <a:lvl3pPr algn="ctr">
              <a:defRPr sz="1600">
                <a:latin typeface="Gill Sans Nova Light" panose="020F0302020204030204" pitchFamily="34" charset="0"/>
                <a:cs typeface="Gill Sans Nova Light" panose="020F0302020204030204" pitchFamily="34" charset="0"/>
              </a:defRPr>
            </a:lvl3pPr>
            <a:lvl4pPr algn="ctr">
              <a:defRPr sz="1400">
                <a:latin typeface="Gill Sans Nova Light" panose="020F0302020204030204" pitchFamily="34" charset="0"/>
                <a:cs typeface="Gill Sans Nova Light" panose="020F0302020204030204" pitchFamily="34" charset="0"/>
              </a:defRPr>
            </a:lvl4pPr>
            <a:lvl5pPr algn="ctr">
              <a:defRPr sz="1400">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p:txBody>
      </p:sp>
      <p:sp>
        <p:nvSpPr>
          <p:cNvPr id="14" name="Footer Placeholder 13">
            <a:extLst>
              <a:ext uri="{FF2B5EF4-FFF2-40B4-BE49-F238E27FC236}">
                <a16:creationId xmlns:a16="http://schemas.microsoft.com/office/drawing/2014/main" id="{2F05D25C-B703-1868-603E-D468EF44D794}"/>
              </a:ext>
            </a:extLst>
          </p:cNvPr>
          <p:cNvSpPr>
            <a:spLocks noGrp="1"/>
          </p:cNvSpPr>
          <p:nvPr>
            <p:ph type="ftr" sz="quarter" idx="10"/>
          </p:nvPr>
        </p:nvSpPr>
        <p:spPr/>
        <p:txBody>
          <a:bodyPr/>
          <a:lstStyle/>
          <a:p>
            <a:r>
              <a:rPr lang="en-US"/>
              <a:t>Presentation title</a:t>
            </a:r>
            <a:endParaRPr lang="en-US" dirty="0"/>
          </a:p>
        </p:txBody>
      </p:sp>
      <p:sp>
        <p:nvSpPr>
          <p:cNvPr id="15" name="Slide Number Placeholder 14">
            <a:extLst>
              <a:ext uri="{FF2B5EF4-FFF2-40B4-BE49-F238E27FC236}">
                <a16:creationId xmlns:a16="http://schemas.microsoft.com/office/drawing/2014/main" id="{D8FDB2CC-A975-BC07-042A-228D387E5165}"/>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02685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tx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8ADFA29-47E3-2E16-12B7-D8031DC04C0D}"/>
              </a:ext>
            </a:extLst>
          </p:cNvPr>
          <p:cNvSpPr/>
          <p:nvPr userDrawn="1"/>
        </p:nvSpPr>
        <p:spPr>
          <a:xfrm>
            <a:off x="0" y="3377183"/>
            <a:ext cx="12192000" cy="23265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close up of a plant&#10;&#10;Description automatically generated with low confidence">
            <a:extLst>
              <a:ext uri="{FF2B5EF4-FFF2-40B4-BE49-F238E27FC236}">
                <a16:creationId xmlns:a16="http://schemas.microsoft.com/office/drawing/2014/main" id="{D373DB44-C887-96AC-D32D-B7656F28FB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5387322" y="3187511"/>
            <a:ext cx="1422400" cy="5283200"/>
          </a:xfrm>
          <a:prstGeom prst="rect">
            <a:avLst/>
          </a:prstGeom>
        </p:spPr>
      </p:pic>
      <p:pic>
        <p:nvPicPr>
          <p:cNvPr id="9" name="Picture 8" descr="A picture containing bedclothes, fabric&#10;&#10;Description automatically generated">
            <a:extLst>
              <a:ext uri="{FF2B5EF4-FFF2-40B4-BE49-F238E27FC236}">
                <a16:creationId xmlns:a16="http://schemas.microsoft.com/office/drawing/2014/main" id="{6A080FF9-A96B-AA38-428D-5F2CF533D06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5400022" y="287485"/>
            <a:ext cx="1485900" cy="5372100"/>
          </a:xfrm>
          <a:prstGeom prst="rect">
            <a:avLst/>
          </a:prstGeom>
        </p:spPr>
      </p:pic>
      <p:sp>
        <p:nvSpPr>
          <p:cNvPr id="13" name="Rectangle 12">
            <a:extLst>
              <a:ext uri="{FF2B5EF4-FFF2-40B4-BE49-F238E27FC236}">
                <a16:creationId xmlns:a16="http://schemas.microsoft.com/office/drawing/2014/main" id="{25150280-02E2-686D-A130-65EBDA15EF13}"/>
              </a:ext>
            </a:extLst>
          </p:cNvPr>
          <p:cNvSpPr/>
          <p:nvPr userDrawn="1"/>
        </p:nvSpPr>
        <p:spPr>
          <a:xfrm>
            <a:off x="232651" y="3633264"/>
            <a:ext cx="11740896" cy="1789752"/>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Light" panose="020B0302020104020203" pitchFamily="34" charset="-79"/>
              <a:cs typeface="Gill Sans Light" panose="020B0302020104020203" pitchFamily="34" charset="-79"/>
            </a:endParaRPr>
          </a:p>
        </p:txBody>
      </p:sp>
      <p:pic>
        <p:nvPicPr>
          <p:cNvPr id="15" name="Picture 14" descr="A picture containing ceramic ware, porcelain&#10;&#10;Description automatically generated">
            <a:extLst>
              <a:ext uri="{FF2B5EF4-FFF2-40B4-BE49-F238E27FC236}">
                <a16:creationId xmlns:a16="http://schemas.microsoft.com/office/drawing/2014/main" id="{3DD4D68C-6665-333E-98E8-785116A05A7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2590193">
            <a:off x="6957396" y="5090392"/>
            <a:ext cx="856832" cy="832525"/>
          </a:xfrm>
          <a:prstGeom prst="rect">
            <a:avLst/>
          </a:prstGeom>
        </p:spPr>
      </p:pic>
      <p:pic>
        <p:nvPicPr>
          <p:cNvPr id="17" name="Picture 16" descr="A picture containing text&#10;&#10;Description automatically generated">
            <a:extLst>
              <a:ext uri="{FF2B5EF4-FFF2-40B4-BE49-F238E27FC236}">
                <a16:creationId xmlns:a16="http://schemas.microsoft.com/office/drawing/2014/main" id="{27E0939A-D971-0D79-9B6D-834913C959B2}"/>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362979" y="3252854"/>
            <a:ext cx="1206427" cy="621355"/>
          </a:xfrm>
          <a:prstGeom prst="rect">
            <a:avLst/>
          </a:prstGeom>
        </p:spPr>
      </p:pic>
      <p:sp>
        <p:nvSpPr>
          <p:cNvPr id="2" name="Title 1">
            <a:extLst>
              <a:ext uri="{FF2B5EF4-FFF2-40B4-BE49-F238E27FC236}">
                <a16:creationId xmlns:a16="http://schemas.microsoft.com/office/drawing/2014/main" id="{A2DFA2E8-50A1-4465-AC33-6FAC0E7736E9}"/>
              </a:ext>
            </a:extLst>
          </p:cNvPr>
          <p:cNvSpPr>
            <a:spLocks noGrp="1"/>
          </p:cNvSpPr>
          <p:nvPr userDrawn="1">
            <p:ph type="title"/>
          </p:nvPr>
        </p:nvSpPr>
        <p:spPr>
          <a:xfrm>
            <a:off x="1153668" y="3977640"/>
            <a:ext cx="9884664" cy="731520"/>
          </a:xfrm>
        </p:spPr>
        <p:txBody>
          <a:bodyPr anchor="b">
            <a:normAutofit/>
          </a:bodyPr>
          <a:lstStyle>
            <a:lvl1pPr algn="ct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userDrawn="1">
            <p:ph type="body" idx="1"/>
          </p:nvPr>
        </p:nvSpPr>
        <p:spPr>
          <a:xfrm>
            <a:off x="1153668" y="4700016"/>
            <a:ext cx="9884664" cy="457200"/>
          </a:xfrm>
        </p:spPr>
        <p:txBody>
          <a:bodyPr anchor="ct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00" y="380999"/>
            <a:ext cx="10515600"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00" y="1825625"/>
            <a:ext cx="10515600" cy="4370832"/>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74170EA9-DC14-D6B7-054C-51C9E1FE932C}"/>
              </a:ext>
            </a:extLst>
          </p:cNvPr>
          <p:cNvSpPr>
            <a:spLocks noGrp="1"/>
          </p:cNvSpPr>
          <p:nvPr>
            <p:ph type="ftr" sz="quarter" idx="10"/>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3F65A817-7911-6CCE-C2C4-2C8568F7F358}"/>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green">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00" y="380999"/>
            <a:ext cx="10515600"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609600" y="1600200"/>
            <a:ext cx="10972800" cy="4572000"/>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74170EA9-DC14-D6B7-054C-51C9E1FE932C}"/>
              </a:ext>
            </a:extLst>
          </p:cNvPr>
          <p:cNvSpPr>
            <a:spLocks noGrp="1"/>
          </p:cNvSpPr>
          <p:nvPr>
            <p:ph type="ftr" sz="quarter" idx="10"/>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3F65A817-7911-6CCE-C2C4-2C8568F7F358}"/>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25109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2F45E1C-47F6-0AF9-7468-BA613D681E1D}"/>
              </a:ext>
            </a:extLst>
          </p:cNvPr>
          <p:cNvSpPr/>
          <p:nvPr userDrawn="1"/>
        </p:nvSpPr>
        <p:spPr>
          <a:xfrm>
            <a:off x="0" y="1533950"/>
            <a:ext cx="12192000" cy="3790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fabric&#10;&#10;Description automatically generated">
            <a:extLst>
              <a:ext uri="{FF2B5EF4-FFF2-40B4-BE49-F238E27FC236}">
                <a16:creationId xmlns:a16="http://schemas.microsoft.com/office/drawing/2014/main" id="{AB9E0D8B-7031-366D-884B-EB3FABD78CA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5056236" y="-1772981"/>
            <a:ext cx="2147050" cy="6039669"/>
          </a:xfrm>
          <a:prstGeom prst="rect">
            <a:avLst/>
          </a:prstGeom>
        </p:spPr>
      </p:pic>
      <p:sp>
        <p:nvSpPr>
          <p:cNvPr id="12" name="Rectangle 11">
            <a:extLst>
              <a:ext uri="{FF2B5EF4-FFF2-40B4-BE49-F238E27FC236}">
                <a16:creationId xmlns:a16="http://schemas.microsoft.com/office/drawing/2014/main" id="{1859314F-DCEF-A5A7-C5D9-F0D39AAC9FFA}"/>
              </a:ext>
            </a:extLst>
          </p:cNvPr>
          <p:cNvSpPr/>
          <p:nvPr userDrawn="1"/>
        </p:nvSpPr>
        <p:spPr>
          <a:xfrm>
            <a:off x="225552" y="1796143"/>
            <a:ext cx="11740896" cy="3265714"/>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descr="A picture containing flower, plant&#10;&#10;Description automatically generated">
            <a:extLst>
              <a:ext uri="{FF2B5EF4-FFF2-40B4-BE49-F238E27FC236}">
                <a16:creationId xmlns:a16="http://schemas.microsoft.com/office/drawing/2014/main" id="{DAAE5EB8-5B6B-6FA6-E6E7-D2F58FDFB4A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6307543" y="-287017"/>
            <a:ext cx="1051334" cy="3866771"/>
          </a:xfrm>
          <a:prstGeom prst="rect">
            <a:avLst/>
          </a:prstGeom>
        </p:spPr>
      </p:pic>
      <p:pic>
        <p:nvPicPr>
          <p:cNvPr id="19" name="Picture 18" descr="A picture containing mollusk, insect&#10;&#10;Description automatically generated">
            <a:extLst>
              <a:ext uri="{FF2B5EF4-FFF2-40B4-BE49-F238E27FC236}">
                <a16:creationId xmlns:a16="http://schemas.microsoft.com/office/drawing/2014/main" id="{BB1368FF-AA1B-4423-30B1-BE082E6F1913}"/>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492222" y="4923380"/>
            <a:ext cx="1207554" cy="354511"/>
          </a:xfrm>
          <a:prstGeom prst="rect">
            <a:avLst/>
          </a:prstGeom>
        </p:spPr>
      </p:pic>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1743456" y="2404872"/>
            <a:ext cx="8705088" cy="2002536"/>
          </a:xfrm>
        </p:spPr>
        <p:txBody>
          <a:bodyPr anchor="t">
            <a:normAutofit/>
          </a:bodyPr>
          <a:lstStyle>
            <a:lvl1pPr algn="ct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743454" y="3964517"/>
            <a:ext cx="8705089" cy="457200"/>
          </a:xfrm>
        </p:spPr>
        <p:txBody>
          <a:bodyPr anchor="ctr"/>
          <a:lstStyle>
            <a:lvl1pPr marL="0" indent="0" algn="ctr">
              <a:buNone/>
              <a:defRPr sz="24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7" name="Text Placeholder 24">
            <a:extLst>
              <a:ext uri="{FF2B5EF4-FFF2-40B4-BE49-F238E27FC236}">
                <a16:creationId xmlns:a16="http://schemas.microsoft.com/office/drawing/2014/main" id="{F5E2B84E-B4F2-ED93-8084-ECFC3B9C380F}"/>
              </a:ext>
            </a:extLst>
          </p:cNvPr>
          <p:cNvSpPr>
            <a:spLocks noGrp="1"/>
          </p:cNvSpPr>
          <p:nvPr>
            <p:ph type="body" sz="quarter" idx="11" hasCustomPrompt="1"/>
          </p:nvPr>
        </p:nvSpPr>
        <p:spPr>
          <a:xfrm>
            <a:off x="10149667" y="3189069"/>
            <a:ext cx="945473" cy="1936750"/>
          </a:xfrm>
        </p:spPr>
        <p:txBody>
          <a:bodyPr>
            <a:noAutofit/>
          </a:bodyPr>
          <a:lstStyle>
            <a:lvl1pPr marL="0" indent="0">
              <a:buNone/>
              <a:defRPr sz="14000" b="1">
                <a:solidFill>
                  <a:schemeClr val="tx2"/>
                </a:solidFill>
                <a:latin typeface="+mj-lt"/>
              </a:defRPr>
            </a:lvl1pPr>
          </a:lstStyle>
          <a:p>
            <a:pPr lvl="0"/>
            <a:r>
              <a:rPr lang="en-US" dirty="0"/>
              <a:t>”</a:t>
            </a:r>
          </a:p>
        </p:txBody>
      </p:sp>
      <p:sp>
        <p:nvSpPr>
          <p:cNvPr id="28" name="Text Placeholder 24">
            <a:extLst>
              <a:ext uri="{FF2B5EF4-FFF2-40B4-BE49-F238E27FC236}">
                <a16:creationId xmlns:a16="http://schemas.microsoft.com/office/drawing/2014/main" id="{FDD82133-EB75-7E07-A9CE-730CB7F6CD34}"/>
              </a:ext>
            </a:extLst>
          </p:cNvPr>
          <p:cNvSpPr>
            <a:spLocks noGrp="1"/>
          </p:cNvSpPr>
          <p:nvPr>
            <p:ph type="body" sz="quarter" idx="10" hasCustomPrompt="1"/>
          </p:nvPr>
        </p:nvSpPr>
        <p:spPr>
          <a:xfrm>
            <a:off x="1033184" y="2136567"/>
            <a:ext cx="941832" cy="1936750"/>
          </a:xfrm>
        </p:spPr>
        <p:txBody>
          <a:bodyPr>
            <a:noAutofit/>
          </a:bodyPr>
          <a:lstStyle>
            <a:lvl1pPr marL="0" indent="0">
              <a:buNone/>
              <a:defRPr sz="14000" b="1">
                <a:solidFill>
                  <a:schemeClr val="tx2"/>
                </a:solidFill>
                <a:latin typeface="+mj-lt"/>
              </a:defRPr>
            </a:lvl1pPr>
          </a:lstStyle>
          <a:p>
            <a:pPr lvl="0"/>
            <a:r>
              <a:rPr lang="en-US" dirty="0"/>
              <a:t>“</a:t>
            </a:r>
          </a:p>
        </p:txBody>
      </p:sp>
    </p:spTree>
    <p:extLst>
      <p:ext uri="{BB962C8B-B14F-4D97-AF65-F5344CB8AC3E}">
        <p14:creationId xmlns:p14="http://schemas.microsoft.com/office/powerpoint/2010/main" val="3178703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41740FC-E682-E87B-87BB-213396FD2DF6}"/>
              </a:ext>
            </a:extLst>
          </p:cNvPr>
          <p:cNvSpPr/>
          <p:nvPr userDrawn="1"/>
        </p:nvSpPr>
        <p:spPr>
          <a:xfrm>
            <a:off x="553443" y="0"/>
            <a:ext cx="11105522" cy="62446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AC6E25B-7977-E725-B84F-07CA54BB4973}"/>
              </a:ext>
            </a:extLst>
          </p:cNvPr>
          <p:cNvSpPr/>
          <p:nvPr userDrawn="1"/>
        </p:nvSpPr>
        <p:spPr>
          <a:xfrm>
            <a:off x="877579" y="0"/>
            <a:ext cx="10460969" cy="587278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a16="http://schemas.microsoft.com/office/drawing/2014/main" id="{0EE757CA-B891-A6E4-F7DB-FFB1DBFDA0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1275" y="5738220"/>
            <a:ext cx="1207554" cy="354511"/>
          </a:xfrm>
          <a:prstGeom prst="rect">
            <a:avLst/>
          </a:prstGeom>
        </p:spPr>
      </p:pic>
      <p:sp>
        <p:nvSpPr>
          <p:cNvPr id="2" name="Title 1">
            <a:extLst>
              <a:ext uri="{FF2B5EF4-FFF2-40B4-BE49-F238E27FC236}">
                <a16:creationId xmlns:a16="http://schemas.microsoft.com/office/drawing/2014/main" id="{115CA519-6BA6-FAC8-3545-2E7E3CBDE2A9}"/>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22" name="Picture Placeholder 17">
            <a:extLst>
              <a:ext uri="{FF2B5EF4-FFF2-40B4-BE49-F238E27FC236}">
                <a16:creationId xmlns:a16="http://schemas.microsoft.com/office/drawing/2014/main" id="{6A1AC1B6-9CB9-19D8-8BDC-EDC0B6C19DBE}"/>
              </a:ext>
            </a:extLst>
          </p:cNvPr>
          <p:cNvSpPr>
            <a:spLocks noGrp="1" noChangeAspect="1"/>
          </p:cNvSpPr>
          <p:nvPr>
            <p:ph type="pic" sz="quarter" idx="12"/>
          </p:nvPr>
        </p:nvSpPr>
        <p:spPr>
          <a:xfrm>
            <a:off x="1375868"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20" name="Text Placeholder 19">
            <a:extLst>
              <a:ext uri="{FF2B5EF4-FFF2-40B4-BE49-F238E27FC236}">
                <a16:creationId xmlns:a16="http://schemas.microsoft.com/office/drawing/2014/main" id="{DAB2A93C-DB99-8217-D74F-D08E610FA758}"/>
              </a:ext>
            </a:extLst>
          </p:cNvPr>
          <p:cNvSpPr>
            <a:spLocks noGrp="1"/>
          </p:cNvSpPr>
          <p:nvPr>
            <p:ph type="body" sz="quarter" idx="13"/>
          </p:nvPr>
        </p:nvSpPr>
        <p:spPr>
          <a:xfrm>
            <a:off x="1326173"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21" name="Text Placeholder 19">
            <a:extLst>
              <a:ext uri="{FF2B5EF4-FFF2-40B4-BE49-F238E27FC236}">
                <a16:creationId xmlns:a16="http://schemas.microsoft.com/office/drawing/2014/main" id="{61950EAA-EB4E-8768-AFC9-A0356AECFE12}"/>
              </a:ext>
            </a:extLst>
          </p:cNvPr>
          <p:cNvSpPr>
            <a:spLocks noGrp="1"/>
          </p:cNvSpPr>
          <p:nvPr>
            <p:ph type="body" sz="quarter" idx="14"/>
          </p:nvPr>
        </p:nvSpPr>
        <p:spPr>
          <a:xfrm>
            <a:off x="1328309"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1" name="Picture Placeholder 17">
            <a:extLst>
              <a:ext uri="{FF2B5EF4-FFF2-40B4-BE49-F238E27FC236}">
                <a16:creationId xmlns:a16="http://schemas.microsoft.com/office/drawing/2014/main" id="{E3B18CDB-3FF1-EC8E-EA8A-31E9BF81747A}"/>
              </a:ext>
            </a:extLst>
          </p:cNvPr>
          <p:cNvSpPr>
            <a:spLocks noGrp="1" noChangeAspect="1"/>
          </p:cNvSpPr>
          <p:nvPr>
            <p:ph type="pic" sz="quarter" idx="17"/>
          </p:nvPr>
        </p:nvSpPr>
        <p:spPr>
          <a:xfrm>
            <a:off x="3828270"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3" name="Text Placeholder 19">
            <a:extLst>
              <a:ext uri="{FF2B5EF4-FFF2-40B4-BE49-F238E27FC236}">
                <a16:creationId xmlns:a16="http://schemas.microsoft.com/office/drawing/2014/main" id="{EAB1EC17-F1C7-0781-4F52-DEE9122BBC9D}"/>
              </a:ext>
            </a:extLst>
          </p:cNvPr>
          <p:cNvSpPr>
            <a:spLocks noGrp="1"/>
          </p:cNvSpPr>
          <p:nvPr>
            <p:ph type="body" sz="quarter" idx="19"/>
          </p:nvPr>
        </p:nvSpPr>
        <p:spPr>
          <a:xfrm>
            <a:off x="3763663" y="3926721"/>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2" name="Text Placeholder 19">
            <a:extLst>
              <a:ext uri="{FF2B5EF4-FFF2-40B4-BE49-F238E27FC236}">
                <a16:creationId xmlns:a16="http://schemas.microsoft.com/office/drawing/2014/main" id="{9E2E4E06-43E3-5309-A921-59117EDFEA1A}"/>
              </a:ext>
            </a:extLst>
          </p:cNvPr>
          <p:cNvSpPr>
            <a:spLocks noGrp="1"/>
          </p:cNvSpPr>
          <p:nvPr>
            <p:ph type="body" sz="quarter" idx="18"/>
          </p:nvPr>
        </p:nvSpPr>
        <p:spPr>
          <a:xfrm>
            <a:off x="3765799" y="4286611"/>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0" name="Picture Placeholder 17">
            <a:extLst>
              <a:ext uri="{FF2B5EF4-FFF2-40B4-BE49-F238E27FC236}">
                <a16:creationId xmlns:a16="http://schemas.microsoft.com/office/drawing/2014/main" id="{2EB018F6-8206-135F-BF16-29E6E63FD099}"/>
              </a:ext>
            </a:extLst>
          </p:cNvPr>
          <p:cNvSpPr>
            <a:spLocks noGrp="1" noChangeAspect="1"/>
          </p:cNvSpPr>
          <p:nvPr>
            <p:ph type="pic" sz="quarter" idx="16"/>
          </p:nvPr>
        </p:nvSpPr>
        <p:spPr>
          <a:xfrm>
            <a:off x="6280672"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5" name="Text Placeholder 19">
            <a:extLst>
              <a:ext uri="{FF2B5EF4-FFF2-40B4-BE49-F238E27FC236}">
                <a16:creationId xmlns:a16="http://schemas.microsoft.com/office/drawing/2014/main" id="{13D50A41-E904-8A4E-6F0A-F980F8D64711}"/>
              </a:ext>
            </a:extLst>
          </p:cNvPr>
          <p:cNvSpPr>
            <a:spLocks noGrp="1"/>
          </p:cNvSpPr>
          <p:nvPr>
            <p:ph type="body" sz="quarter" idx="21"/>
          </p:nvPr>
        </p:nvSpPr>
        <p:spPr>
          <a:xfrm>
            <a:off x="6216065"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4" name="Text Placeholder 19">
            <a:extLst>
              <a:ext uri="{FF2B5EF4-FFF2-40B4-BE49-F238E27FC236}">
                <a16:creationId xmlns:a16="http://schemas.microsoft.com/office/drawing/2014/main" id="{D6CE30A5-8B65-384B-A8B9-6F711A521946}"/>
              </a:ext>
            </a:extLst>
          </p:cNvPr>
          <p:cNvSpPr>
            <a:spLocks noGrp="1"/>
          </p:cNvSpPr>
          <p:nvPr>
            <p:ph type="body" sz="quarter" idx="20"/>
          </p:nvPr>
        </p:nvSpPr>
        <p:spPr>
          <a:xfrm>
            <a:off x="6218201"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29" name="Picture Placeholder 17">
            <a:extLst>
              <a:ext uri="{FF2B5EF4-FFF2-40B4-BE49-F238E27FC236}">
                <a16:creationId xmlns:a16="http://schemas.microsoft.com/office/drawing/2014/main" id="{D1C71745-769D-8F16-2B61-EF5D4012F1E3}"/>
              </a:ext>
            </a:extLst>
          </p:cNvPr>
          <p:cNvSpPr>
            <a:spLocks noGrp="1" noChangeAspect="1"/>
          </p:cNvSpPr>
          <p:nvPr>
            <p:ph type="pic" sz="quarter" idx="15"/>
          </p:nvPr>
        </p:nvSpPr>
        <p:spPr>
          <a:xfrm>
            <a:off x="8733074"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7" name="Text Placeholder 19">
            <a:extLst>
              <a:ext uri="{FF2B5EF4-FFF2-40B4-BE49-F238E27FC236}">
                <a16:creationId xmlns:a16="http://schemas.microsoft.com/office/drawing/2014/main" id="{D6D40AAC-2768-6F48-97AE-FD958D89FD8E}"/>
              </a:ext>
            </a:extLst>
          </p:cNvPr>
          <p:cNvSpPr>
            <a:spLocks noGrp="1"/>
          </p:cNvSpPr>
          <p:nvPr>
            <p:ph type="body" sz="quarter" idx="23"/>
          </p:nvPr>
        </p:nvSpPr>
        <p:spPr>
          <a:xfrm>
            <a:off x="8666331"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6" name="Text Placeholder 19">
            <a:extLst>
              <a:ext uri="{FF2B5EF4-FFF2-40B4-BE49-F238E27FC236}">
                <a16:creationId xmlns:a16="http://schemas.microsoft.com/office/drawing/2014/main" id="{85652007-C32E-173C-2A5F-B1C08D6140DD}"/>
              </a:ext>
            </a:extLst>
          </p:cNvPr>
          <p:cNvSpPr>
            <a:spLocks noGrp="1"/>
          </p:cNvSpPr>
          <p:nvPr>
            <p:ph type="body" sz="quarter" idx="22"/>
          </p:nvPr>
        </p:nvSpPr>
        <p:spPr>
          <a:xfrm>
            <a:off x="8668467"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AD4DF5-3AA4-926D-00B1-1C24F968F4AD}"/>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CE3EC206-AFEC-E74D-0522-B0D47B2E7A6E}"/>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19687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41740FC-E682-E87B-87BB-213396FD2DF6}"/>
              </a:ext>
            </a:extLst>
          </p:cNvPr>
          <p:cNvSpPr/>
          <p:nvPr userDrawn="1"/>
        </p:nvSpPr>
        <p:spPr>
          <a:xfrm>
            <a:off x="553443" y="0"/>
            <a:ext cx="11105522" cy="62446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AC6E25B-7977-E725-B84F-07CA54BB4973}"/>
              </a:ext>
            </a:extLst>
          </p:cNvPr>
          <p:cNvSpPr/>
          <p:nvPr userDrawn="1"/>
        </p:nvSpPr>
        <p:spPr>
          <a:xfrm>
            <a:off x="877579" y="0"/>
            <a:ext cx="10460969" cy="587278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a16="http://schemas.microsoft.com/office/drawing/2014/main" id="{0EE757CA-B891-A6E4-F7DB-FFB1DBFDA0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1275" y="5738220"/>
            <a:ext cx="1207554" cy="354511"/>
          </a:xfrm>
          <a:prstGeom prst="rect">
            <a:avLst/>
          </a:prstGeom>
        </p:spPr>
      </p:pic>
      <p:sp>
        <p:nvSpPr>
          <p:cNvPr id="2" name="Title 1">
            <a:extLst>
              <a:ext uri="{FF2B5EF4-FFF2-40B4-BE49-F238E27FC236}">
                <a16:creationId xmlns:a16="http://schemas.microsoft.com/office/drawing/2014/main" id="{115CA519-6BA6-FAC8-3545-2E7E3CBDE2A9}"/>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22" name="Picture Placeholder 17">
            <a:extLst>
              <a:ext uri="{FF2B5EF4-FFF2-40B4-BE49-F238E27FC236}">
                <a16:creationId xmlns:a16="http://schemas.microsoft.com/office/drawing/2014/main" id="{6A1AC1B6-9CB9-19D8-8BDC-EDC0B6C19DBE}"/>
              </a:ext>
            </a:extLst>
          </p:cNvPr>
          <p:cNvSpPr>
            <a:spLocks noGrp="1" noChangeAspect="1"/>
          </p:cNvSpPr>
          <p:nvPr>
            <p:ph type="pic" sz="quarter" idx="12"/>
          </p:nvPr>
        </p:nvSpPr>
        <p:spPr>
          <a:xfrm>
            <a:off x="168136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0" name="Text Placeholder 19">
            <a:extLst>
              <a:ext uri="{FF2B5EF4-FFF2-40B4-BE49-F238E27FC236}">
                <a16:creationId xmlns:a16="http://schemas.microsoft.com/office/drawing/2014/main" id="{DAB2A93C-DB99-8217-D74F-D08E610FA758}"/>
              </a:ext>
            </a:extLst>
          </p:cNvPr>
          <p:cNvSpPr>
            <a:spLocks noGrp="1"/>
          </p:cNvSpPr>
          <p:nvPr>
            <p:ph type="body" sz="quarter" idx="13"/>
          </p:nvPr>
        </p:nvSpPr>
        <p:spPr>
          <a:xfrm>
            <a:off x="1106424"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21" name="Text Placeholder 19">
            <a:extLst>
              <a:ext uri="{FF2B5EF4-FFF2-40B4-BE49-F238E27FC236}">
                <a16:creationId xmlns:a16="http://schemas.microsoft.com/office/drawing/2014/main" id="{61950EAA-EB4E-8768-AFC9-A0356AECFE12}"/>
              </a:ext>
            </a:extLst>
          </p:cNvPr>
          <p:cNvSpPr>
            <a:spLocks noGrp="1"/>
          </p:cNvSpPr>
          <p:nvPr>
            <p:ph type="body" sz="quarter" idx="14"/>
          </p:nvPr>
        </p:nvSpPr>
        <p:spPr>
          <a:xfrm>
            <a:off x="1106424"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46" name="Picture Placeholder 17">
            <a:extLst>
              <a:ext uri="{FF2B5EF4-FFF2-40B4-BE49-F238E27FC236}">
                <a16:creationId xmlns:a16="http://schemas.microsoft.com/office/drawing/2014/main" id="{B23EF08B-7D0C-7D96-413D-71C22E3F74D0}"/>
              </a:ext>
            </a:extLst>
          </p:cNvPr>
          <p:cNvSpPr>
            <a:spLocks noGrp="1" noChangeAspect="1"/>
          </p:cNvSpPr>
          <p:nvPr>
            <p:ph type="pic" sz="quarter" idx="26"/>
          </p:nvPr>
        </p:nvSpPr>
        <p:spPr>
          <a:xfrm>
            <a:off x="168136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45" name="Text Placeholder 19">
            <a:extLst>
              <a:ext uri="{FF2B5EF4-FFF2-40B4-BE49-F238E27FC236}">
                <a16:creationId xmlns:a16="http://schemas.microsoft.com/office/drawing/2014/main" id="{A6866782-6675-4F37-E5D2-68CB0191C1A7}"/>
              </a:ext>
            </a:extLst>
          </p:cNvPr>
          <p:cNvSpPr>
            <a:spLocks noGrp="1"/>
          </p:cNvSpPr>
          <p:nvPr>
            <p:ph type="body" sz="quarter" idx="25"/>
          </p:nvPr>
        </p:nvSpPr>
        <p:spPr>
          <a:xfrm>
            <a:off x="1106424"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44" name="Text Placeholder 19">
            <a:extLst>
              <a:ext uri="{FF2B5EF4-FFF2-40B4-BE49-F238E27FC236}">
                <a16:creationId xmlns:a16="http://schemas.microsoft.com/office/drawing/2014/main" id="{9F53AB27-DDFA-AA5D-8253-546C9BBA9CE7}"/>
              </a:ext>
            </a:extLst>
          </p:cNvPr>
          <p:cNvSpPr>
            <a:spLocks noGrp="1"/>
          </p:cNvSpPr>
          <p:nvPr>
            <p:ph type="body" sz="quarter" idx="24"/>
          </p:nvPr>
        </p:nvSpPr>
        <p:spPr>
          <a:xfrm>
            <a:off x="1106424"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1" name="Picture Placeholder 17">
            <a:extLst>
              <a:ext uri="{FF2B5EF4-FFF2-40B4-BE49-F238E27FC236}">
                <a16:creationId xmlns:a16="http://schemas.microsoft.com/office/drawing/2014/main" id="{E3B18CDB-3FF1-EC8E-EA8A-31E9BF81747A}"/>
              </a:ext>
            </a:extLst>
          </p:cNvPr>
          <p:cNvSpPr>
            <a:spLocks noGrp="1" noChangeAspect="1"/>
          </p:cNvSpPr>
          <p:nvPr>
            <p:ph type="pic" sz="quarter" idx="17"/>
          </p:nvPr>
        </p:nvSpPr>
        <p:spPr>
          <a:xfrm>
            <a:off x="422675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3" name="Text Placeholder 19">
            <a:extLst>
              <a:ext uri="{FF2B5EF4-FFF2-40B4-BE49-F238E27FC236}">
                <a16:creationId xmlns:a16="http://schemas.microsoft.com/office/drawing/2014/main" id="{EAB1EC17-F1C7-0781-4F52-DEE9122BBC9D}"/>
              </a:ext>
            </a:extLst>
          </p:cNvPr>
          <p:cNvSpPr>
            <a:spLocks noGrp="1"/>
          </p:cNvSpPr>
          <p:nvPr>
            <p:ph type="body" sz="quarter" idx="19"/>
          </p:nvPr>
        </p:nvSpPr>
        <p:spPr>
          <a:xfrm>
            <a:off x="3639312"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2" name="Text Placeholder 19">
            <a:extLst>
              <a:ext uri="{FF2B5EF4-FFF2-40B4-BE49-F238E27FC236}">
                <a16:creationId xmlns:a16="http://schemas.microsoft.com/office/drawing/2014/main" id="{9E2E4E06-43E3-5309-A921-59117EDFEA1A}"/>
              </a:ext>
            </a:extLst>
          </p:cNvPr>
          <p:cNvSpPr>
            <a:spLocks noGrp="1"/>
          </p:cNvSpPr>
          <p:nvPr>
            <p:ph type="body" sz="quarter" idx="18"/>
          </p:nvPr>
        </p:nvSpPr>
        <p:spPr>
          <a:xfrm>
            <a:off x="3639312"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16" name="Picture Placeholder 17">
            <a:extLst>
              <a:ext uri="{FF2B5EF4-FFF2-40B4-BE49-F238E27FC236}">
                <a16:creationId xmlns:a16="http://schemas.microsoft.com/office/drawing/2014/main" id="{DD9CE7E9-3BC2-0321-457B-61D363708B38}"/>
              </a:ext>
            </a:extLst>
          </p:cNvPr>
          <p:cNvSpPr>
            <a:spLocks noGrp="1" noChangeAspect="1"/>
          </p:cNvSpPr>
          <p:nvPr>
            <p:ph type="pic" sz="quarter" idx="29"/>
          </p:nvPr>
        </p:nvSpPr>
        <p:spPr>
          <a:xfrm>
            <a:off x="422675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3" name="Text Placeholder 19">
            <a:extLst>
              <a:ext uri="{FF2B5EF4-FFF2-40B4-BE49-F238E27FC236}">
                <a16:creationId xmlns:a16="http://schemas.microsoft.com/office/drawing/2014/main" id="{70DD1941-A469-A457-B987-E0E2C300A8AE}"/>
              </a:ext>
            </a:extLst>
          </p:cNvPr>
          <p:cNvSpPr>
            <a:spLocks noGrp="1"/>
          </p:cNvSpPr>
          <p:nvPr>
            <p:ph type="body" sz="quarter" idx="31"/>
          </p:nvPr>
        </p:nvSpPr>
        <p:spPr>
          <a:xfrm>
            <a:off x="3639312"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18" name="Text Placeholder 19">
            <a:extLst>
              <a:ext uri="{FF2B5EF4-FFF2-40B4-BE49-F238E27FC236}">
                <a16:creationId xmlns:a16="http://schemas.microsoft.com/office/drawing/2014/main" id="{D6B84B7D-A7EC-6FE1-9925-F78AF0DE230F}"/>
              </a:ext>
            </a:extLst>
          </p:cNvPr>
          <p:cNvSpPr>
            <a:spLocks noGrp="1"/>
          </p:cNvSpPr>
          <p:nvPr>
            <p:ph type="body" sz="quarter" idx="30"/>
          </p:nvPr>
        </p:nvSpPr>
        <p:spPr>
          <a:xfrm>
            <a:off x="3639312"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0" name="Picture Placeholder 17">
            <a:extLst>
              <a:ext uri="{FF2B5EF4-FFF2-40B4-BE49-F238E27FC236}">
                <a16:creationId xmlns:a16="http://schemas.microsoft.com/office/drawing/2014/main" id="{2EB018F6-8206-135F-BF16-29E6E63FD099}"/>
              </a:ext>
            </a:extLst>
          </p:cNvPr>
          <p:cNvSpPr>
            <a:spLocks noGrp="1" noChangeAspect="1"/>
          </p:cNvSpPr>
          <p:nvPr>
            <p:ph type="pic" sz="quarter" idx="16"/>
          </p:nvPr>
        </p:nvSpPr>
        <p:spPr>
          <a:xfrm>
            <a:off x="677214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5" name="Text Placeholder 19">
            <a:extLst>
              <a:ext uri="{FF2B5EF4-FFF2-40B4-BE49-F238E27FC236}">
                <a16:creationId xmlns:a16="http://schemas.microsoft.com/office/drawing/2014/main" id="{13D50A41-E904-8A4E-6F0A-F980F8D64711}"/>
              </a:ext>
            </a:extLst>
          </p:cNvPr>
          <p:cNvSpPr>
            <a:spLocks noGrp="1"/>
          </p:cNvSpPr>
          <p:nvPr>
            <p:ph type="body" sz="quarter" idx="21"/>
          </p:nvPr>
        </p:nvSpPr>
        <p:spPr>
          <a:xfrm>
            <a:off x="6172200"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4" name="Text Placeholder 19">
            <a:extLst>
              <a:ext uri="{FF2B5EF4-FFF2-40B4-BE49-F238E27FC236}">
                <a16:creationId xmlns:a16="http://schemas.microsoft.com/office/drawing/2014/main" id="{D6CE30A5-8B65-384B-A8B9-6F711A521946}"/>
              </a:ext>
            </a:extLst>
          </p:cNvPr>
          <p:cNvSpPr>
            <a:spLocks noGrp="1"/>
          </p:cNvSpPr>
          <p:nvPr>
            <p:ph type="body" sz="quarter" idx="20"/>
          </p:nvPr>
        </p:nvSpPr>
        <p:spPr>
          <a:xfrm>
            <a:off x="6172200"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14" name="Picture Placeholder 17">
            <a:extLst>
              <a:ext uri="{FF2B5EF4-FFF2-40B4-BE49-F238E27FC236}">
                <a16:creationId xmlns:a16="http://schemas.microsoft.com/office/drawing/2014/main" id="{AA1AC2FE-336D-4E7F-2C86-6A8C29BA8F90}"/>
              </a:ext>
            </a:extLst>
          </p:cNvPr>
          <p:cNvSpPr>
            <a:spLocks noGrp="1" noChangeAspect="1"/>
          </p:cNvSpPr>
          <p:nvPr>
            <p:ph type="pic" sz="quarter" idx="28"/>
          </p:nvPr>
        </p:nvSpPr>
        <p:spPr>
          <a:xfrm>
            <a:off x="677214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7" name="Text Placeholder 19">
            <a:extLst>
              <a:ext uri="{FF2B5EF4-FFF2-40B4-BE49-F238E27FC236}">
                <a16:creationId xmlns:a16="http://schemas.microsoft.com/office/drawing/2014/main" id="{FA370BF1-09EC-DBE1-5118-8A92A0F90BC4}"/>
              </a:ext>
            </a:extLst>
          </p:cNvPr>
          <p:cNvSpPr>
            <a:spLocks noGrp="1"/>
          </p:cNvSpPr>
          <p:nvPr>
            <p:ph type="body" sz="quarter" idx="33"/>
          </p:nvPr>
        </p:nvSpPr>
        <p:spPr>
          <a:xfrm>
            <a:off x="6172200"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25" name="Text Placeholder 19">
            <a:extLst>
              <a:ext uri="{FF2B5EF4-FFF2-40B4-BE49-F238E27FC236}">
                <a16:creationId xmlns:a16="http://schemas.microsoft.com/office/drawing/2014/main" id="{5089D72C-E865-F5D3-CB1E-050AEF684453}"/>
              </a:ext>
            </a:extLst>
          </p:cNvPr>
          <p:cNvSpPr>
            <a:spLocks noGrp="1"/>
          </p:cNvSpPr>
          <p:nvPr>
            <p:ph type="body" sz="quarter" idx="32"/>
          </p:nvPr>
        </p:nvSpPr>
        <p:spPr>
          <a:xfrm>
            <a:off x="6172200"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29" name="Picture Placeholder 17">
            <a:extLst>
              <a:ext uri="{FF2B5EF4-FFF2-40B4-BE49-F238E27FC236}">
                <a16:creationId xmlns:a16="http://schemas.microsoft.com/office/drawing/2014/main" id="{D1C71745-769D-8F16-2B61-EF5D4012F1E3}"/>
              </a:ext>
            </a:extLst>
          </p:cNvPr>
          <p:cNvSpPr>
            <a:spLocks noGrp="1" noChangeAspect="1"/>
          </p:cNvSpPr>
          <p:nvPr>
            <p:ph type="pic" sz="quarter" idx="15"/>
          </p:nvPr>
        </p:nvSpPr>
        <p:spPr>
          <a:xfrm>
            <a:off x="9317533"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7" name="Text Placeholder 19">
            <a:extLst>
              <a:ext uri="{FF2B5EF4-FFF2-40B4-BE49-F238E27FC236}">
                <a16:creationId xmlns:a16="http://schemas.microsoft.com/office/drawing/2014/main" id="{D6D40AAC-2768-6F48-97AE-FD958D89FD8E}"/>
              </a:ext>
            </a:extLst>
          </p:cNvPr>
          <p:cNvSpPr>
            <a:spLocks noGrp="1"/>
          </p:cNvSpPr>
          <p:nvPr>
            <p:ph type="body" sz="quarter" idx="23"/>
          </p:nvPr>
        </p:nvSpPr>
        <p:spPr>
          <a:xfrm>
            <a:off x="8705088"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6" name="Text Placeholder 19">
            <a:extLst>
              <a:ext uri="{FF2B5EF4-FFF2-40B4-BE49-F238E27FC236}">
                <a16:creationId xmlns:a16="http://schemas.microsoft.com/office/drawing/2014/main" id="{85652007-C32E-173C-2A5F-B1C08D6140DD}"/>
              </a:ext>
            </a:extLst>
          </p:cNvPr>
          <p:cNvSpPr>
            <a:spLocks noGrp="1"/>
          </p:cNvSpPr>
          <p:nvPr>
            <p:ph type="body" sz="quarter" idx="22"/>
          </p:nvPr>
        </p:nvSpPr>
        <p:spPr>
          <a:xfrm>
            <a:off x="8705088"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47" name="Picture Placeholder 17">
            <a:extLst>
              <a:ext uri="{FF2B5EF4-FFF2-40B4-BE49-F238E27FC236}">
                <a16:creationId xmlns:a16="http://schemas.microsoft.com/office/drawing/2014/main" id="{4F7ECA98-24CD-8CC5-A3EC-BFF5E9B11748}"/>
              </a:ext>
            </a:extLst>
          </p:cNvPr>
          <p:cNvSpPr>
            <a:spLocks noGrp="1" noChangeAspect="1"/>
          </p:cNvSpPr>
          <p:nvPr>
            <p:ph type="pic" sz="quarter" idx="27"/>
          </p:nvPr>
        </p:nvSpPr>
        <p:spPr>
          <a:xfrm>
            <a:off x="9317533"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42" name="Text Placeholder 19">
            <a:extLst>
              <a:ext uri="{FF2B5EF4-FFF2-40B4-BE49-F238E27FC236}">
                <a16:creationId xmlns:a16="http://schemas.microsoft.com/office/drawing/2014/main" id="{46CBECF2-D93E-3DF9-064C-CB4A3262B691}"/>
              </a:ext>
            </a:extLst>
          </p:cNvPr>
          <p:cNvSpPr>
            <a:spLocks noGrp="1"/>
          </p:cNvSpPr>
          <p:nvPr>
            <p:ph type="body" sz="quarter" idx="35"/>
          </p:nvPr>
        </p:nvSpPr>
        <p:spPr>
          <a:xfrm>
            <a:off x="8705088"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41" name="Text Placeholder 19">
            <a:extLst>
              <a:ext uri="{FF2B5EF4-FFF2-40B4-BE49-F238E27FC236}">
                <a16:creationId xmlns:a16="http://schemas.microsoft.com/office/drawing/2014/main" id="{71E06E16-A083-B853-8155-7FF97AD1DE8F}"/>
              </a:ext>
            </a:extLst>
          </p:cNvPr>
          <p:cNvSpPr>
            <a:spLocks noGrp="1"/>
          </p:cNvSpPr>
          <p:nvPr>
            <p:ph type="body" sz="quarter" idx="34"/>
          </p:nvPr>
        </p:nvSpPr>
        <p:spPr>
          <a:xfrm>
            <a:off x="8705088"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AD4DF5-3AA4-926D-00B1-1C24F968F4AD}"/>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CE3EC206-AFEC-E74D-0522-B0D47B2E7A6E}"/>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2232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228600" y="6356350"/>
            <a:ext cx="4114800" cy="365125"/>
          </a:xfrm>
          <a:prstGeom prst="rect">
            <a:avLst/>
          </a:prstGeom>
        </p:spPr>
        <p:txBody>
          <a:bodyPr vert="horz" lIns="91440" tIns="45720" rIns="91440" bIns="45720" rtlCol="0" anchor="ctr"/>
          <a:lstStyle>
            <a:lvl1pPr algn="l">
              <a:defRPr sz="1200">
                <a:solidFill>
                  <a:schemeClr val="tx1"/>
                </a:solidFill>
                <a:latin typeface="Gill Sans Nova Light" panose="020F0302020204030204" pitchFamily="34" charset="0"/>
                <a:cs typeface="Gill Sans Nova Light" panose="020F0302020204030204" pitchFamily="34" charset="0"/>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208008" y="6356350"/>
            <a:ext cx="2743200" cy="365125"/>
          </a:xfrm>
          <a:prstGeom prst="rect">
            <a:avLst/>
          </a:prstGeom>
        </p:spPr>
        <p:txBody>
          <a:bodyPr vert="horz" lIns="91440" tIns="45720" rIns="91440" bIns="45720" rtlCol="0" anchor="ctr"/>
          <a:lstStyle>
            <a:lvl1pPr algn="r">
              <a:defRPr sz="1200">
                <a:solidFill>
                  <a:schemeClr val="tx1"/>
                </a:solidFill>
                <a:latin typeface="Gill Sans Nova Light" panose="020F0302020204030204" pitchFamily="34" charset="0"/>
                <a:cs typeface="Gill Sans Nova Light" panose="020F03020202040302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8" r:id="rId2"/>
    <p:sldLayoutId id="2147483659" r:id="rId3"/>
    <p:sldLayoutId id="2147483651" r:id="rId4"/>
    <p:sldLayoutId id="2147483650" r:id="rId5"/>
    <p:sldLayoutId id="2147483663" r:id="rId6"/>
    <p:sldLayoutId id="2147483665" r:id="rId7"/>
    <p:sldLayoutId id="2147483660" r:id="rId8"/>
    <p:sldLayoutId id="2147483661" r:id="rId9"/>
    <p:sldLayoutId id="2147483662" r:id="rId10"/>
    <p:sldLayoutId id="2147483666" r:id="rId11"/>
    <p:sldLayoutId id="2147483653" r:id="rId12"/>
    <p:sldLayoutId id="2147483664" r:id="rId13"/>
    <p:sldLayoutId id="2147483667" r:id="rId14"/>
    <p:sldLayoutId id="2147483652" r:id="rId15"/>
    <p:sldLayoutId id="2147483654" r:id="rId16"/>
    <p:sldLayoutId id="2147483655" r:id="rId17"/>
    <p:sldLayoutId id="2147483656" r:id="rId18"/>
    <p:sldLayoutId id="2147483657" r:id="rId19"/>
  </p:sldLayoutIdLst>
  <p:hf hdr="0" dt="0"/>
  <p:txStyles>
    <p:titleStyle>
      <a:lvl1pPr algn="l" defTabSz="914400" rtl="0" eaLnBrk="1" latinLnBrk="0" hangingPunct="1">
        <a:lnSpc>
          <a:spcPct val="90000"/>
        </a:lnSpc>
        <a:spcBef>
          <a:spcPct val="0"/>
        </a:spcBef>
        <a:buNone/>
        <a:defRPr sz="4400" kern="1200">
          <a:solidFill>
            <a:schemeClr val="accent3"/>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73292A"/>
        </a:buClr>
        <a:buFont typeface="Arial" panose="020B0604020202020204" pitchFamily="34" charset="0"/>
        <a:buChar char="•"/>
        <a:defRPr sz="2800" kern="1200">
          <a:solidFill>
            <a:schemeClr val="accent3"/>
          </a:solidFill>
          <a:latin typeface="+mn-lt"/>
          <a:ea typeface="+mn-ea"/>
          <a:cs typeface="+mn-cs"/>
        </a:defRPr>
      </a:lvl1pPr>
      <a:lvl2pPr marL="685800" indent="-228600" algn="l" defTabSz="914400" rtl="0" eaLnBrk="1" latinLnBrk="0" hangingPunct="1">
        <a:lnSpc>
          <a:spcPct val="90000"/>
        </a:lnSpc>
        <a:spcBef>
          <a:spcPts val="500"/>
        </a:spcBef>
        <a:buClr>
          <a:srgbClr val="73292A"/>
        </a:buClr>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Clr>
          <a:srgbClr val="73292A"/>
        </a:buClr>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image" Target="../media/image27.png"/><Relationship Id="rId1" Type="http://schemas.openxmlformats.org/officeDocument/2006/relationships/slideLayout" Target="../slideLayouts/slideLayout9.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 Id="rId9" Type="http://schemas.openxmlformats.org/officeDocument/2006/relationships/image" Target="../media/image3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8.xml"/><Relationship Id="rId5" Type="http://schemas.openxmlformats.org/officeDocument/2006/relationships/image" Target="../media/image22.jpg"/><Relationship Id="rId4" Type="http://schemas.openxmlformats.org/officeDocument/2006/relationships/image" Target="../media/image21.jpg"/></Relationships>
</file>

<file path=ppt/slides/_rels/slide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4.png"/><Relationship Id="rId1" Type="http://schemas.openxmlformats.org/officeDocument/2006/relationships/slideLayout" Target="../slideLayouts/slideLayout10.xml"/><Relationship Id="rId5" Type="http://schemas.openxmlformats.org/officeDocument/2006/relationships/image" Target="../media/image26.png"/><Relationship Id="rId4"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4180B-35BA-C28E-820F-59C84FBDD99A}"/>
              </a:ext>
            </a:extLst>
          </p:cNvPr>
          <p:cNvSpPr>
            <a:spLocks noGrp="1"/>
          </p:cNvSpPr>
          <p:nvPr>
            <p:ph type="ctrTitle"/>
          </p:nvPr>
        </p:nvSpPr>
        <p:spPr/>
        <p:txBody>
          <a:bodyPr/>
          <a:lstStyle/>
          <a:p>
            <a:r>
              <a:rPr lang="en-US" dirty="0"/>
              <a:t>Demo 1 Presentation</a:t>
            </a:r>
          </a:p>
        </p:txBody>
      </p:sp>
      <p:sp>
        <p:nvSpPr>
          <p:cNvPr id="3" name="Subtitle 2">
            <a:extLst>
              <a:ext uri="{FF2B5EF4-FFF2-40B4-BE49-F238E27FC236}">
                <a16:creationId xmlns:a16="http://schemas.microsoft.com/office/drawing/2014/main" id="{626260E8-21BF-1371-4767-5E86248A7A7B}"/>
              </a:ext>
            </a:extLst>
          </p:cNvPr>
          <p:cNvSpPr>
            <a:spLocks noGrp="1"/>
          </p:cNvSpPr>
          <p:nvPr>
            <p:ph type="subTitle" idx="1"/>
          </p:nvPr>
        </p:nvSpPr>
        <p:spPr>
          <a:xfrm>
            <a:off x="4154905" y="1474237"/>
            <a:ext cx="4299284" cy="1232387"/>
          </a:xfrm>
        </p:spPr>
        <p:txBody>
          <a:bodyPr>
            <a:normAutofit fontScale="92500"/>
          </a:bodyPr>
          <a:lstStyle/>
          <a:p>
            <a:endParaRPr lang="en-US" dirty="0"/>
          </a:p>
          <a:p>
            <a:r>
              <a:rPr lang="en-US" b="1" dirty="0"/>
              <a:t>Group 4: </a:t>
            </a:r>
            <a:r>
              <a:rPr lang="en-US" dirty="0"/>
              <a:t>Bailey Oteri, Jordie Weber, Trevor Wolf, Daxton Garner</a:t>
            </a:r>
          </a:p>
        </p:txBody>
      </p:sp>
    </p:spTree>
    <p:extLst>
      <p:ext uri="{BB962C8B-B14F-4D97-AF65-F5344CB8AC3E}">
        <p14:creationId xmlns:p14="http://schemas.microsoft.com/office/powerpoint/2010/main" val="317718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0712D-83C9-7B91-F708-5D07E4C2815D}"/>
              </a:ext>
            </a:extLst>
          </p:cNvPr>
          <p:cNvSpPr>
            <a:spLocks noGrp="1"/>
          </p:cNvSpPr>
          <p:nvPr>
            <p:ph type="title"/>
          </p:nvPr>
        </p:nvSpPr>
        <p:spPr/>
        <p:txBody>
          <a:bodyPr/>
          <a:lstStyle/>
          <a:p>
            <a:r>
              <a:rPr lang="en-US" dirty="0"/>
              <a:t>Areas of growth</a:t>
            </a:r>
          </a:p>
        </p:txBody>
      </p:sp>
      <p:graphicFrame>
        <p:nvGraphicFramePr>
          <p:cNvPr id="6" name="Table 4">
            <a:extLst>
              <a:ext uri="{FF2B5EF4-FFF2-40B4-BE49-F238E27FC236}">
                <a16:creationId xmlns:a16="http://schemas.microsoft.com/office/drawing/2014/main" id="{3B4F3B47-5D90-6680-2EE4-D15F8C55D228}"/>
              </a:ext>
            </a:extLst>
          </p:cNvPr>
          <p:cNvGraphicFramePr>
            <a:graphicFrameLocks noGrp="1"/>
          </p:cNvGraphicFramePr>
          <p:nvPr>
            <p:ph idx="1"/>
            <p:extLst>
              <p:ext uri="{D42A27DB-BD31-4B8C-83A1-F6EECF244321}">
                <p14:modId xmlns:p14="http://schemas.microsoft.com/office/powerpoint/2010/main" val="781193736"/>
              </p:ext>
            </p:extLst>
          </p:nvPr>
        </p:nvGraphicFramePr>
        <p:xfrm>
          <a:off x="609600" y="1600200"/>
          <a:ext cx="10995948" cy="4632804"/>
        </p:xfrm>
        <a:graphic>
          <a:graphicData uri="http://schemas.openxmlformats.org/drawingml/2006/table">
            <a:tbl>
              <a:tblPr firstRow="1" bandRow="1">
                <a:tableStyleId>{5C22544A-7EE6-4342-B048-85BDC9FD1C3A}</a:tableStyleId>
              </a:tblPr>
              <a:tblGrid>
                <a:gridCol w="1532443">
                  <a:extLst>
                    <a:ext uri="{9D8B030D-6E8A-4147-A177-3AD203B41FA5}">
                      <a16:colId xmlns:a16="http://schemas.microsoft.com/office/drawing/2014/main" val="1689330750"/>
                    </a:ext>
                  </a:extLst>
                </a:gridCol>
                <a:gridCol w="2352434">
                  <a:extLst>
                    <a:ext uri="{9D8B030D-6E8A-4147-A177-3AD203B41FA5}">
                      <a16:colId xmlns:a16="http://schemas.microsoft.com/office/drawing/2014/main" val="2660631934"/>
                    </a:ext>
                  </a:extLst>
                </a:gridCol>
                <a:gridCol w="2298664">
                  <a:extLst>
                    <a:ext uri="{9D8B030D-6E8A-4147-A177-3AD203B41FA5}">
                      <a16:colId xmlns:a16="http://schemas.microsoft.com/office/drawing/2014/main" val="3909717689"/>
                    </a:ext>
                  </a:extLst>
                </a:gridCol>
                <a:gridCol w="2613217">
                  <a:extLst>
                    <a:ext uri="{9D8B030D-6E8A-4147-A177-3AD203B41FA5}">
                      <a16:colId xmlns:a16="http://schemas.microsoft.com/office/drawing/2014/main" val="1603189107"/>
                    </a:ext>
                  </a:extLst>
                </a:gridCol>
                <a:gridCol w="2199190">
                  <a:extLst>
                    <a:ext uri="{9D8B030D-6E8A-4147-A177-3AD203B41FA5}">
                      <a16:colId xmlns:a16="http://schemas.microsoft.com/office/drawing/2014/main" val="2755691855"/>
                    </a:ext>
                  </a:extLst>
                </a:gridCol>
              </a:tblGrid>
              <a:tr h="602424">
                <a:tc>
                  <a:txBody>
                    <a:bodyPr/>
                    <a:lstStyle/>
                    <a:p>
                      <a:pPr algn="ctr"/>
                      <a:endParaRPr lang="en-US" dirty="0"/>
                    </a:p>
                  </a:txBody>
                  <a:tcPr anchor="ctr">
                    <a:solidFill>
                      <a:schemeClr val="accent2"/>
                    </a:solidFill>
                  </a:tcPr>
                </a:tc>
                <a:tc>
                  <a:txBody>
                    <a:bodyPr/>
                    <a:lstStyle/>
                    <a:p>
                      <a:pPr algn="ctr"/>
                      <a:r>
                        <a:rPr lang="en-US" sz="2000" b="0" dirty="0">
                          <a:latin typeface="Baskerville Old Face" panose="02020602080505020303" pitchFamily="18" charset="77"/>
                          <a:ea typeface="Baskerville" panose="02020502070401020303" pitchFamily="18" charset="0"/>
                          <a:cs typeface="Gill Sans Nova Light" panose="020F0302020204030204" pitchFamily="34" charset="0"/>
                        </a:rPr>
                        <a:t>B2B</a:t>
                      </a:r>
                    </a:p>
                  </a:txBody>
                  <a:tcPr anchor="ctr">
                    <a:solidFill>
                      <a:schemeClr val="accent2"/>
                    </a:solidFill>
                  </a:tcPr>
                </a:tc>
                <a:tc>
                  <a:txBody>
                    <a:bodyPr/>
                    <a:lstStyle/>
                    <a:p>
                      <a:pPr algn="ctr"/>
                      <a:r>
                        <a:rPr lang="en-US" sz="2000" b="0" dirty="0">
                          <a:latin typeface="Baskerville Old Face" panose="02020602080505020303" pitchFamily="18" charset="77"/>
                          <a:ea typeface="Baskerville" panose="02020502070401020303" pitchFamily="18" charset="0"/>
                          <a:cs typeface="Gill Sans Nova Light" panose="020F0302020204030204" pitchFamily="34" charset="0"/>
                        </a:rPr>
                        <a:t>Supply chain</a:t>
                      </a:r>
                    </a:p>
                  </a:txBody>
                  <a:tcPr anchor="ctr">
                    <a:solidFill>
                      <a:schemeClr val="accent2"/>
                    </a:solidFill>
                  </a:tcPr>
                </a:tc>
                <a:tc>
                  <a:txBody>
                    <a:bodyPr/>
                    <a:lstStyle/>
                    <a:p>
                      <a:pPr algn="ctr"/>
                      <a:r>
                        <a:rPr lang="en-US" sz="2000" b="0" dirty="0">
                          <a:latin typeface="Baskerville Old Face" panose="02020602080505020303" pitchFamily="18" charset="77"/>
                          <a:ea typeface="Baskerville" panose="02020502070401020303" pitchFamily="18" charset="0"/>
                          <a:cs typeface="Gill Sans Nova Light" panose="020F0302020204030204" pitchFamily="34" charset="0"/>
                        </a:rPr>
                        <a:t>ROI</a:t>
                      </a:r>
                    </a:p>
                  </a:txBody>
                  <a:tcPr anchor="ctr">
                    <a:solidFill>
                      <a:schemeClr val="accent2"/>
                    </a:solidFill>
                  </a:tcPr>
                </a:tc>
                <a:tc>
                  <a:txBody>
                    <a:bodyPr/>
                    <a:lstStyle/>
                    <a:p>
                      <a:pPr algn="ctr"/>
                      <a:r>
                        <a:rPr lang="en-US" sz="2000" b="0" dirty="0">
                          <a:latin typeface="Baskerville Old Face" panose="02020602080505020303" pitchFamily="18" charset="77"/>
                          <a:ea typeface="Baskerville" panose="02020502070401020303" pitchFamily="18" charset="0"/>
                          <a:cs typeface="Gill Sans Nova Light" panose="020F0302020204030204" pitchFamily="34" charset="0"/>
                        </a:rPr>
                        <a:t>E-commerce</a:t>
                      </a:r>
                    </a:p>
                  </a:txBody>
                  <a:tcPr anchor="ctr">
                    <a:solidFill>
                      <a:schemeClr val="accent2"/>
                    </a:solidFill>
                  </a:tcPr>
                </a:tc>
                <a:extLst>
                  <a:ext uri="{0D108BD9-81ED-4DB2-BD59-A6C34878D82A}">
                    <a16:rowId xmlns:a16="http://schemas.microsoft.com/office/drawing/2014/main" val="479928716"/>
                  </a:ext>
                </a:extLst>
              </a:tr>
              <a:tr h="1007595">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Q1</a:t>
                      </a:r>
                    </a:p>
                  </a:txBody>
                  <a:tcPr anchor="ctr">
                    <a:solidFill>
                      <a:schemeClr val="tx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4.5</a:t>
                      </a:r>
                    </a:p>
                  </a:txBody>
                  <a:tcPr anchor="ctr">
                    <a:solidFill>
                      <a:schemeClr val="tx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2.3</a:t>
                      </a:r>
                    </a:p>
                  </a:txBody>
                  <a:tcPr anchor="ctr">
                    <a:solidFill>
                      <a:schemeClr val="tx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1.7</a:t>
                      </a:r>
                    </a:p>
                  </a:txBody>
                  <a:tcPr anchor="ctr">
                    <a:solidFill>
                      <a:schemeClr val="tx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5.0</a:t>
                      </a:r>
                    </a:p>
                  </a:txBody>
                  <a:tcPr anchor="ctr">
                    <a:solidFill>
                      <a:schemeClr val="tx2"/>
                    </a:solidFill>
                  </a:tcPr>
                </a:tc>
                <a:extLst>
                  <a:ext uri="{0D108BD9-81ED-4DB2-BD59-A6C34878D82A}">
                    <a16:rowId xmlns:a16="http://schemas.microsoft.com/office/drawing/2014/main" val="1760208656"/>
                  </a:ext>
                </a:extLst>
              </a:tr>
              <a:tr h="1007595">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Q2</a:t>
                      </a:r>
                    </a:p>
                  </a:txBody>
                  <a:tcPr anchor="ctr">
                    <a:solidFill>
                      <a:schemeClr val="bg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3.2</a:t>
                      </a:r>
                    </a:p>
                  </a:txBody>
                  <a:tcPr anchor="ctr">
                    <a:solidFill>
                      <a:schemeClr val="bg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5.1</a:t>
                      </a:r>
                    </a:p>
                  </a:txBody>
                  <a:tcPr anchor="ctr">
                    <a:solidFill>
                      <a:schemeClr val="bg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4.4</a:t>
                      </a:r>
                    </a:p>
                  </a:txBody>
                  <a:tcPr anchor="ctr">
                    <a:solidFill>
                      <a:schemeClr val="bg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3.0</a:t>
                      </a:r>
                    </a:p>
                  </a:txBody>
                  <a:tcPr anchor="ctr">
                    <a:solidFill>
                      <a:schemeClr val="bg2"/>
                    </a:solidFill>
                  </a:tcPr>
                </a:tc>
                <a:extLst>
                  <a:ext uri="{0D108BD9-81ED-4DB2-BD59-A6C34878D82A}">
                    <a16:rowId xmlns:a16="http://schemas.microsoft.com/office/drawing/2014/main" val="3634243071"/>
                  </a:ext>
                </a:extLst>
              </a:tr>
              <a:tr h="1007595">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Q3</a:t>
                      </a:r>
                    </a:p>
                  </a:txBody>
                  <a:tcPr anchor="ctr">
                    <a:solidFill>
                      <a:schemeClr val="tx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2.1</a:t>
                      </a:r>
                    </a:p>
                  </a:txBody>
                  <a:tcPr anchor="ctr">
                    <a:solidFill>
                      <a:schemeClr val="tx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1.7</a:t>
                      </a:r>
                    </a:p>
                  </a:txBody>
                  <a:tcPr anchor="ctr">
                    <a:solidFill>
                      <a:schemeClr val="tx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2.5</a:t>
                      </a:r>
                    </a:p>
                  </a:txBody>
                  <a:tcPr anchor="ctr">
                    <a:solidFill>
                      <a:schemeClr val="tx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2.8</a:t>
                      </a:r>
                    </a:p>
                  </a:txBody>
                  <a:tcPr anchor="ctr">
                    <a:solidFill>
                      <a:schemeClr val="tx2"/>
                    </a:solidFill>
                  </a:tcPr>
                </a:tc>
                <a:extLst>
                  <a:ext uri="{0D108BD9-81ED-4DB2-BD59-A6C34878D82A}">
                    <a16:rowId xmlns:a16="http://schemas.microsoft.com/office/drawing/2014/main" val="415808797"/>
                  </a:ext>
                </a:extLst>
              </a:tr>
              <a:tr h="1007595">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Q4</a:t>
                      </a:r>
                    </a:p>
                  </a:txBody>
                  <a:tcPr anchor="ctr">
                    <a:solidFill>
                      <a:schemeClr val="bg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4.5</a:t>
                      </a:r>
                    </a:p>
                  </a:txBody>
                  <a:tcPr anchor="ctr">
                    <a:solidFill>
                      <a:schemeClr val="bg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2.2</a:t>
                      </a:r>
                    </a:p>
                  </a:txBody>
                  <a:tcPr anchor="ctr">
                    <a:solidFill>
                      <a:schemeClr val="bg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1.7</a:t>
                      </a:r>
                    </a:p>
                  </a:txBody>
                  <a:tcPr anchor="ctr">
                    <a:solidFill>
                      <a:schemeClr val="bg2"/>
                    </a:solidFill>
                  </a:tcPr>
                </a:tc>
                <a:tc>
                  <a:txBody>
                    <a:bodyPr/>
                    <a:lstStyle/>
                    <a:p>
                      <a:pPr algn="ctr"/>
                      <a:r>
                        <a:rPr lang="en-US" sz="1600" b="0" i="0" dirty="0">
                          <a:solidFill>
                            <a:schemeClr val="accent3"/>
                          </a:solidFill>
                          <a:latin typeface="Gill Sans Nova Light" panose="020B0302020104020203" pitchFamily="34" charset="0"/>
                          <a:cs typeface="Gill Sans Light" panose="020B0302020104020203" pitchFamily="34" charset="-79"/>
                        </a:rPr>
                        <a:t>7.0</a:t>
                      </a:r>
                    </a:p>
                  </a:txBody>
                  <a:tcPr anchor="ctr">
                    <a:solidFill>
                      <a:schemeClr val="bg2"/>
                    </a:solidFill>
                  </a:tcPr>
                </a:tc>
                <a:extLst>
                  <a:ext uri="{0D108BD9-81ED-4DB2-BD59-A6C34878D82A}">
                    <a16:rowId xmlns:a16="http://schemas.microsoft.com/office/drawing/2014/main" val="380950325"/>
                  </a:ext>
                </a:extLst>
              </a:tr>
            </a:tbl>
          </a:graphicData>
        </a:graphic>
      </p:graphicFrame>
      <p:sp>
        <p:nvSpPr>
          <p:cNvPr id="4" name="Footer Placeholder 3">
            <a:extLst>
              <a:ext uri="{FF2B5EF4-FFF2-40B4-BE49-F238E27FC236}">
                <a16:creationId xmlns:a16="http://schemas.microsoft.com/office/drawing/2014/main" id="{00F8B86A-A576-98F0-BAD4-3F0C0919C5C7}"/>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19143C50-6937-DD3E-B402-4ABB2469E63E}"/>
              </a:ext>
            </a:extLst>
          </p:cNvPr>
          <p:cNvSpPr>
            <a:spLocks noGrp="1"/>
          </p:cNvSpPr>
          <p:nvPr>
            <p:ph type="sldNum" sz="quarter" idx="11"/>
          </p:nvPr>
        </p:nvSpPr>
        <p:spPr/>
        <p:txBody>
          <a:bodyPr/>
          <a:lstStyle/>
          <a:p>
            <a:fld id="{294A09A9-5501-47C1-A89A-A340965A2BE2}" type="slidenum">
              <a:rPr lang="en-US" smtClean="0"/>
              <a:pPr/>
              <a:t>10</a:t>
            </a:fld>
            <a:endParaRPr lang="en-US" dirty="0"/>
          </a:p>
        </p:txBody>
      </p:sp>
    </p:spTree>
    <p:extLst>
      <p:ext uri="{BB962C8B-B14F-4D97-AF65-F5344CB8AC3E}">
        <p14:creationId xmlns:p14="http://schemas.microsoft.com/office/powerpoint/2010/main" val="871201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Title 76">
            <a:extLst>
              <a:ext uri="{FF2B5EF4-FFF2-40B4-BE49-F238E27FC236}">
                <a16:creationId xmlns:a16="http://schemas.microsoft.com/office/drawing/2014/main" id="{D9A0AA8E-BE3B-E949-89DB-0208EE4A67DD}"/>
              </a:ext>
            </a:extLst>
          </p:cNvPr>
          <p:cNvSpPr>
            <a:spLocks noGrp="1"/>
          </p:cNvSpPr>
          <p:nvPr>
            <p:ph type="title"/>
          </p:nvPr>
        </p:nvSpPr>
        <p:spPr/>
        <p:txBody>
          <a:bodyPr/>
          <a:lstStyle/>
          <a:p>
            <a:r>
              <a:rPr lang="en-US" dirty="0"/>
              <a:t>Meet our extended team</a:t>
            </a:r>
          </a:p>
        </p:txBody>
      </p:sp>
      <p:pic>
        <p:nvPicPr>
          <p:cNvPr id="53" name="Picture Placeholder 52" descr="Team member headshot">
            <a:extLst>
              <a:ext uri="{FF2B5EF4-FFF2-40B4-BE49-F238E27FC236}">
                <a16:creationId xmlns:a16="http://schemas.microsoft.com/office/drawing/2014/main" id="{3BEA71D8-370E-DE64-E87D-942444FFBC9B}"/>
              </a:ext>
            </a:extLst>
          </p:cNvPr>
          <p:cNvPicPr>
            <a:picLocks noGrp="1" noChangeAspect="1"/>
          </p:cNvPicPr>
          <p:nvPr>
            <p:ph type="pic" sz="quarter" idx="12"/>
          </p:nvPr>
        </p:nvPicPr>
        <p:blipFill rotWithShape="1">
          <a:blip r:embed="rId2"/>
          <a:srcRect l="68" r="68"/>
          <a:stretch/>
        </p:blipFill>
        <p:spPr/>
      </p:pic>
      <p:sp>
        <p:nvSpPr>
          <p:cNvPr id="21" name="Text Placeholder 20">
            <a:extLst>
              <a:ext uri="{FF2B5EF4-FFF2-40B4-BE49-F238E27FC236}">
                <a16:creationId xmlns:a16="http://schemas.microsoft.com/office/drawing/2014/main" id="{126B3CE3-4128-8F8E-0760-8B64348682F5}"/>
              </a:ext>
            </a:extLst>
          </p:cNvPr>
          <p:cNvSpPr>
            <a:spLocks noGrp="1"/>
          </p:cNvSpPr>
          <p:nvPr>
            <p:ph type="body" sz="quarter" idx="13"/>
          </p:nvPr>
        </p:nvSpPr>
        <p:spPr/>
        <p:txBody>
          <a:bodyPr/>
          <a:lstStyle/>
          <a:p>
            <a:r>
              <a:rPr lang="en-US" dirty="0"/>
              <a:t>Takuma Hayashi​</a:t>
            </a:r>
          </a:p>
        </p:txBody>
      </p:sp>
      <p:sp>
        <p:nvSpPr>
          <p:cNvPr id="22" name="Text Placeholder 21">
            <a:extLst>
              <a:ext uri="{FF2B5EF4-FFF2-40B4-BE49-F238E27FC236}">
                <a16:creationId xmlns:a16="http://schemas.microsoft.com/office/drawing/2014/main" id="{B8A775F3-D483-728E-181B-869ED9CBDF2F}"/>
              </a:ext>
            </a:extLst>
          </p:cNvPr>
          <p:cNvSpPr>
            <a:spLocks noGrp="1"/>
          </p:cNvSpPr>
          <p:nvPr>
            <p:ph type="body" sz="quarter" idx="14"/>
          </p:nvPr>
        </p:nvSpPr>
        <p:spPr/>
        <p:txBody>
          <a:bodyPr/>
          <a:lstStyle/>
          <a:p>
            <a:r>
              <a:rPr lang="en-US" dirty="0"/>
              <a:t>President</a:t>
            </a:r>
          </a:p>
        </p:txBody>
      </p:sp>
      <p:pic>
        <p:nvPicPr>
          <p:cNvPr id="55" name="Picture Placeholder 54" descr="Team member headshot">
            <a:extLst>
              <a:ext uri="{FF2B5EF4-FFF2-40B4-BE49-F238E27FC236}">
                <a16:creationId xmlns:a16="http://schemas.microsoft.com/office/drawing/2014/main" id="{573BD657-1FD7-F7DE-47ED-2932A5FD1ED8}"/>
              </a:ext>
            </a:extLst>
          </p:cNvPr>
          <p:cNvPicPr>
            <a:picLocks noGrp="1" noChangeAspect="1"/>
          </p:cNvPicPr>
          <p:nvPr>
            <p:ph type="pic" sz="quarter" idx="26"/>
          </p:nvPr>
        </p:nvPicPr>
        <p:blipFill rotWithShape="1">
          <a:blip r:embed="rId3"/>
          <a:srcRect l="68" r="68"/>
          <a:stretch/>
        </p:blipFill>
        <p:spPr/>
      </p:pic>
      <p:sp>
        <p:nvSpPr>
          <p:cNvPr id="3" name="Text Placeholder 2">
            <a:extLst>
              <a:ext uri="{FF2B5EF4-FFF2-40B4-BE49-F238E27FC236}">
                <a16:creationId xmlns:a16="http://schemas.microsoft.com/office/drawing/2014/main" id="{F4211D47-F384-6FA6-74CC-9C42CAC2FD22}"/>
              </a:ext>
            </a:extLst>
          </p:cNvPr>
          <p:cNvSpPr>
            <a:spLocks noGrp="1"/>
          </p:cNvSpPr>
          <p:nvPr>
            <p:ph type="body" sz="quarter" idx="25"/>
          </p:nvPr>
        </p:nvSpPr>
        <p:spPr/>
        <p:txBody>
          <a:bodyPr/>
          <a:lstStyle/>
          <a:p>
            <a:r>
              <a:rPr lang="en-US" dirty="0"/>
              <a:t>Graham Barnes</a:t>
            </a:r>
          </a:p>
        </p:txBody>
      </p:sp>
      <p:sp>
        <p:nvSpPr>
          <p:cNvPr id="2" name="Text Placeholder 1">
            <a:extLst>
              <a:ext uri="{FF2B5EF4-FFF2-40B4-BE49-F238E27FC236}">
                <a16:creationId xmlns:a16="http://schemas.microsoft.com/office/drawing/2014/main" id="{4492780A-B8DC-E841-9E8B-A14FF1779946}"/>
              </a:ext>
            </a:extLst>
          </p:cNvPr>
          <p:cNvSpPr>
            <a:spLocks noGrp="1"/>
          </p:cNvSpPr>
          <p:nvPr>
            <p:ph type="body" sz="quarter" idx="24"/>
          </p:nvPr>
        </p:nvSpPr>
        <p:spPr/>
        <p:txBody>
          <a:bodyPr/>
          <a:lstStyle/>
          <a:p>
            <a:r>
              <a:rPr lang="en-US" dirty="0"/>
              <a:t>VP Product</a:t>
            </a:r>
          </a:p>
        </p:txBody>
      </p:sp>
      <p:pic>
        <p:nvPicPr>
          <p:cNvPr id="57" name="Picture Placeholder 56" descr="Team member headshot">
            <a:extLst>
              <a:ext uri="{FF2B5EF4-FFF2-40B4-BE49-F238E27FC236}">
                <a16:creationId xmlns:a16="http://schemas.microsoft.com/office/drawing/2014/main" id="{5537191C-6B05-661B-509C-BF71751D1711}"/>
              </a:ext>
            </a:extLst>
          </p:cNvPr>
          <p:cNvPicPr>
            <a:picLocks noGrp="1" noChangeAspect="1"/>
          </p:cNvPicPr>
          <p:nvPr>
            <p:ph type="pic" sz="quarter" idx="17"/>
          </p:nvPr>
        </p:nvPicPr>
        <p:blipFill rotWithShape="1">
          <a:blip r:embed="rId4"/>
          <a:srcRect l="398" r="398"/>
          <a:stretch/>
        </p:blipFill>
        <p:spPr/>
      </p:pic>
      <p:sp>
        <p:nvSpPr>
          <p:cNvPr id="27" name="Text Placeholder 26">
            <a:extLst>
              <a:ext uri="{FF2B5EF4-FFF2-40B4-BE49-F238E27FC236}">
                <a16:creationId xmlns:a16="http://schemas.microsoft.com/office/drawing/2014/main" id="{AD3E159C-8F18-6271-D733-C11E52BA168F}"/>
              </a:ext>
            </a:extLst>
          </p:cNvPr>
          <p:cNvSpPr>
            <a:spLocks noGrp="1"/>
          </p:cNvSpPr>
          <p:nvPr>
            <p:ph type="body" sz="quarter" idx="19"/>
          </p:nvPr>
        </p:nvSpPr>
        <p:spPr/>
        <p:txBody>
          <a:bodyPr/>
          <a:lstStyle/>
          <a:p>
            <a:r>
              <a:rPr lang="en-US" dirty="0"/>
              <a:t>Mirjam Nilsson​</a:t>
            </a:r>
          </a:p>
        </p:txBody>
      </p:sp>
      <p:sp>
        <p:nvSpPr>
          <p:cNvPr id="26" name="Text Placeholder 25">
            <a:extLst>
              <a:ext uri="{FF2B5EF4-FFF2-40B4-BE49-F238E27FC236}">
                <a16:creationId xmlns:a16="http://schemas.microsoft.com/office/drawing/2014/main" id="{3B78A704-3F4C-BA60-E2A0-78C04422CC59}"/>
              </a:ext>
            </a:extLst>
          </p:cNvPr>
          <p:cNvSpPr>
            <a:spLocks noGrp="1"/>
          </p:cNvSpPr>
          <p:nvPr>
            <p:ph type="body" sz="quarter" idx="18"/>
          </p:nvPr>
        </p:nvSpPr>
        <p:spPr/>
        <p:txBody>
          <a:bodyPr/>
          <a:lstStyle/>
          <a:p>
            <a:r>
              <a:rPr lang="en-US" dirty="0"/>
              <a:t>Chief Executive Officer</a:t>
            </a:r>
          </a:p>
        </p:txBody>
      </p:sp>
      <p:pic>
        <p:nvPicPr>
          <p:cNvPr id="59" name="Picture Placeholder 58" descr="Team member headshot">
            <a:extLst>
              <a:ext uri="{FF2B5EF4-FFF2-40B4-BE49-F238E27FC236}">
                <a16:creationId xmlns:a16="http://schemas.microsoft.com/office/drawing/2014/main" id="{C8693117-B77E-25DF-B95D-DE556C542E7B}"/>
              </a:ext>
            </a:extLst>
          </p:cNvPr>
          <p:cNvPicPr>
            <a:picLocks noGrp="1" noChangeAspect="1"/>
          </p:cNvPicPr>
          <p:nvPr>
            <p:ph type="pic" sz="quarter" idx="29"/>
          </p:nvPr>
        </p:nvPicPr>
        <p:blipFill rotWithShape="1">
          <a:blip r:embed="rId5"/>
          <a:srcRect l="398" r="398"/>
          <a:stretch/>
        </p:blipFill>
        <p:spPr/>
      </p:pic>
      <p:sp>
        <p:nvSpPr>
          <p:cNvPr id="11" name="Text Placeholder 10">
            <a:extLst>
              <a:ext uri="{FF2B5EF4-FFF2-40B4-BE49-F238E27FC236}">
                <a16:creationId xmlns:a16="http://schemas.microsoft.com/office/drawing/2014/main" id="{D188C844-5F45-EB9F-D5DA-4584E17B1774}"/>
              </a:ext>
            </a:extLst>
          </p:cNvPr>
          <p:cNvSpPr>
            <a:spLocks noGrp="1"/>
          </p:cNvSpPr>
          <p:nvPr>
            <p:ph type="body" sz="quarter" idx="31"/>
          </p:nvPr>
        </p:nvSpPr>
        <p:spPr/>
        <p:txBody>
          <a:bodyPr/>
          <a:lstStyle/>
          <a:p>
            <a:r>
              <a:rPr lang="en-US" dirty="0"/>
              <a:t>Rowan Murphy</a:t>
            </a:r>
          </a:p>
        </p:txBody>
      </p:sp>
      <p:sp>
        <p:nvSpPr>
          <p:cNvPr id="10" name="Text Placeholder 9">
            <a:extLst>
              <a:ext uri="{FF2B5EF4-FFF2-40B4-BE49-F238E27FC236}">
                <a16:creationId xmlns:a16="http://schemas.microsoft.com/office/drawing/2014/main" id="{8A6F23DD-7C5D-ED60-22BD-5A8690CD301B}"/>
              </a:ext>
            </a:extLst>
          </p:cNvPr>
          <p:cNvSpPr>
            <a:spLocks noGrp="1"/>
          </p:cNvSpPr>
          <p:nvPr>
            <p:ph type="body" sz="quarter" idx="30"/>
          </p:nvPr>
        </p:nvSpPr>
        <p:spPr/>
        <p:txBody>
          <a:bodyPr/>
          <a:lstStyle/>
          <a:p>
            <a:r>
              <a:rPr lang="en-US" dirty="0"/>
              <a:t>SEO Strategist</a:t>
            </a:r>
          </a:p>
        </p:txBody>
      </p:sp>
      <p:pic>
        <p:nvPicPr>
          <p:cNvPr id="61" name="Picture Placeholder 60" descr="Team member headshot">
            <a:extLst>
              <a:ext uri="{FF2B5EF4-FFF2-40B4-BE49-F238E27FC236}">
                <a16:creationId xmlns:a16="http://schemas.microsoft.com/office/drawing/2014/main" id="{79C9E55F-F6EF-94D9-06CE-C6DD5072004B}"/>
              </a:ext>
            </a:extLst>
          </p:cNvPr>
          <p:cNvPicPr>
            <a:picLocks noGrp="1" noChangeAspect="1"/>
          </p:cNvPicPr>
          <p:nvPr>
            <p:ph type="pic" sz="quarter" idx="16"/>
          </p:nvPr>
        </p:nvPicPr>
        <p:blipFill rotWithShape="1">
          <a:blip r:embed="rId6"/>
          <a:srcRect l="330" r="330"/>
          <a:stretch/>
        </p:blipFill>
        <p:spPr/>
      </p:pic>
      <p:sp>
        <p:nvSpPr>
          <p:cNvPr id="29" name="Text Placeholder 28">
            <a:extLst>
              <a:ext uri="{FF2B5EF4-FFF2-40B4-BE49-F238E27FC236}">
                <a16:creationId xmlns:a16="http://schemas.microsoft.com/office/drawing/2014/main" id="{56569593-FAD4-3D3C-5FB2-6E9C7B4A0654}"/>
              </a:ext>
            </a:extLst>
          </p:cNvPr>
          <p:cNvSpPr>
            <a:spLocks noGrp="1"/>
          </p:cNvSpPr>
          <p:nvPr>
            <p:ph type="body" sz="quarter" idx="21"/>
          </p:nvPr>
        </p:nvSpPr>
        <p:spPr/>
        <p:txBody>
          <a:bodyPr/>
          <a:lstStyle/>
          <a:p>
            <a:r>
              <a:rPr lang="en-US" dirty="0"/>
              <a:t>Flora Berggren​</a:t>
            </a:r>
          </a:p>
        </p:txBody>
      </p:sp>
      <p:sp>
        <p:nvSpPr>
          <p:cNvPr id="28" name="Text Placeholder 27">
            <a:extLst>
              <a:ext uri="{FF2B5EF4-FFF2-40B4-BE49-F238E27FC236}">
                <a16:creationId xmlns:a16="http://schemas.microsoft.com/office/drawing/2014/main" id="{B7455CD5-CB03-E684-FC3F-FE70DF6C472F}"/>
              </a:ext>
            </a:extLst>
          </p:cNvPr>
          <p:cNvSpPr>
            <a:spLocks noGrp="1"/>
          </p:cNvSpPr>
          <p:nvPr>
            <p:ph type="body" sz="quarter" idx="20"/>
          </p:nvPr>
        </p:nvSpPr>
        <p:spPr/>
        <p:txBody>
          <a:bodyPr/>
          <a:lstStyle/>
          <a:p>
            <a:r>
              <a:rPr lang="en-US" dirty="0"/>
              <a:t>Chief Operations Officer</a:t>
            </a:r>
          </a:p>
        </p:txBody>
      </p:sp>
      <p:pic>
        <p:nvPicPr>
          <p:cNvPr id="63" name="Picture Placeholder 62" descr="Team member headshot">
            <a:extLst>
              <a:ext uri="{FF2B5EF4-FFF2-40B4-BE49-F238E27FC236}">
                <a16:creationId xmlns:a16="http://schemas.microsoft.com/office/drawing/2014/main" id="{77185421-9478-DA6C-6E84-F1CE48E7C362}"/>
              </a:ext>
            </a:extLst>
          </p:cNvPr>
          <p:cNvPicPr>
            <a:picLocks noGrp="1" noChangeAspect="1"/>
          </p:cNvPicPr>
          <p:nvPr>
            <p:ph type="pic" sz="quarter" idx="28"/>
          </p:nvPr>
        </p:nvPicPr>
        <p:blipFill rotWithShape="1">
          <a:blip r:embed="rId7"/>
          <a:srcRect l="330" r="330"/>
          <a:stretch/>
        </p:blipFill>
        <p:spPr/>
      </p:pic>
      <p:sp>
        <p:nvSpPr>
          <p:cNvPr id="13" name="Text Placeholder 12">
            <a:extLst>
              <a:ext uri="{FF2B5EF4-FFF2-40B4-BE49-F238E27FC236}">
                <a16:creationId xmlns:a16="http://schemas.microsoft.com/office/drawing/2014/main" id="{E9D54E7A-7DF8-223A-8EE3-B26E84499FC0}"/>
              </a:ext>
            </a:extLst>
          </p:cNvPr>
          <p:cNvSpPr>
            <a:spLocks noGrp="1"/>
          </p:cNvSpPr>
          <p:nvPr>
            <p:ph type="body" sz="quarter" idx="33"/>
          </p:nvPr>
        </p:nvSpPr>
        <p:spPr/>
        <p:txBody>
          <a:bodyPr/>
          <a:lstStyle/>
          <a:p>
            <a:r>
              <a:rPr lang="en-US" dirty="0"/>
              <a:t>Elizabeth Moore</a:t>
            </a:r>
          </a:p>
        </p:txBody>
      </p:sp>
      <p:sp>
        <p:nvSpPr>
          <p:cNvPr id="12" name="Text Placeholder 11">
            <a:extLst>
              <a:ext uri="{FF2B5EF4-FFF2-40B4-BE49-F238E27FC236}">
                <a16:creationId xmlns:a16="http://schemas.microsoft.com/office/drawing/2014/main" id="{854E9C9A-95CA-ECE7-D282-67D6BF69ACA8}"/>
              </a:ext>
            </a:extLst>
          </p:cNvPr>
          <p:cNvSpPr>
            <a:spLocks noGrp="1"/>
          </p:cNvSpPr>
          <p:nvPr>
            <p:ph type="body" sz="quarter" idx="32"/>
          </p:nvPr>
        </p:nvSpPr>
        <p:spPr/>
        <p:txBody>
          <a:bodyPr/>
          <a:lstStyle/>
          <a:p>
            <a:r>
              <a:rPr lang="en-US" dirty="0"/>
              <a:t>Product Designer</a:t>
            </a:r>
          </a:p>
        </p:txBody>
      </p:sp>
      <p:pic>
        <p:nvPicPr>
          <p:cNvPr id="65" name="Picture Placeholder 64" descr="Team member headshot">
            <a:extLst>
              <a:ext uri="{FF2B5EF4-FFF2-40B4-BE49-F238E27FC236}">
                <a16:creationId xmlns:a16="http://schemas.microsoft.com/office/drawing/2014/main" id="{CAF68524-6EBE-A993-1AD3-20214DAF4FE9}"/>
              </a:ext>
            </a:extLst>
          </p:cNvPr>
          <p:cNvPicPr>
            <a:picLocks noGrp="1" noChangeAspect="1"/>
          </p:cNvPicPr>
          <p:nvPr>
            <p:ph type="pic" sz="quarter" idx="15"/>
          </p:nvPr>
        </p:nvPicPr>
        <p:blipFill rotWithShape="1">
          <a:blip r:embed="rId8"/>
          <a:srcRect l="330" r="330"/>
          <a:stretch/>
        </p:blipFill>
        <p:spPr/>
      </p:pic>
      <p:sp>
        <p:nvSpPr>
          <p:cNvPr id="31" name="Text Placeholder 30">
            <a:extLst>
              <a:ext uri="{FF2B5EF4-FFF2-40B4-BE49-F238E27FC236}">
                <a16:creationId xmlns:a16="http://schemas.microsoft.com/office/drawing/2014/main" id="{53D0BAA8-6F92-D5A9-9FA2-9533E81A8105}"/>
              </a:ext>
            </a:extLst>
          </p:cNvPr>
          <p:cNvSpPr>
            <a:spLocks noGrp="1"/>
          </p:cNvSpPr>
          <p:nvPr>
            <p:ph type="body" sz="quarter" idx="23"/>
          </p:nvPr>
        </p:nvSpPr>
        <p:spPr/>
        <p:txBody>
          <a:bodyPr/>
          <a:lstStyle/>
          <a:p>
            <a:r>
              <a:rPr lang="en-US" dirty="0"/>
              <a:t>Rajesh Santoshi​</a:t>
            </a:r>
          </a:p>
        </p:txBody>
      </p:sp>
      <p:sp>
        <p:nvSpPr>
          <p:cNvPr id="30" name="Text Placeholder 29">
            <a:extLst>
              <a:ext uri="{FF2B5EF4-FFF2-40B4-BE49-F238E27FC236}">
                <a16:creationId xmlns:a16="http://schemas.microsoft.com/office/drawing/2014/main" id="{CB833035-7F55-7728-8060-8204B10C959B}"/>
              </a:ext>
            </a:extLst>
          </p:cNvPr>
          <p:cNvSpPr>
            <a:spLocks noGrp="1"/>
          </p:cNvSpPr>
          <p:nvPr>
            <p:ph type="body" sz="quarter" idx="22"/>
          </p:nvPr>
        </p:nvSpPr>
        <p:spPr/>
        <p:txBody>
          <a:bodyPr/>
          <a:lstStyle/>
          <a:p>
            <a:r>
              <a:rPr lang="en-US" dirty="0"/>
              <a:t>VP Marketing</a:t>
            </a:r>
          </a:p>
        </p:txBody>
      </p:sp>
      <p:pic>
        <p:nvPicPr>
          <p:cNvPr id="67" name="Picture Placeholder 66" descr="Team member headshot">
            <a:extLst>
              <a:ext uri="{FF2B5EF4-FFF2-40B4-BE49-F238E27FC236}">
                <a16:creationId xmlns:a16="http://schemas.microsoft.com/office/drawing/2014/main" id="{9EAC3E97-8B44-239C-876D-05600F686C76}"/>
              </a:ext>
            </a:extLst>
          </p:cNvPr>
          <p:cNvPicPr>
            <a:picLocks noGrp="1" noChangeAspect="1"/>
          </p:cNvPicPr>
          <p:nvPr>
            <p:ph type="pic" sz="quarter" idx="27"/>
          </p:nvPr>
        </p:nvPicPr>
        <p:blipFill rotWithShape="1">
          <a:blip r:embed="rId9"/>
          <a:srcRect l="330" r="330"/>
          <a:stretch/>
        </p:blipFill>
        <p:spPr/>
      </p:pic>
      <p:sp>
        <p:nvSpPr>
          <p:cNvPr id="15" name="Text Placeholder 14">
            <a:extLst>
              <a:ext uri="{FF2B5EF4-FFF2-40B4-BE49-F238E27FC236}">
                <a16:creationId xmlns:a16="http://schemas.microsoft.com/office/drawing/2014/main" id="{6528BADF-56AA-6896-4CB1-89AC4CEC3E8B}"/>
              </a:ext>
            </a:extLst>
          </p:cNvPr>
          <p:cNvSpPr>
            <a:spLocks noGrp="1"/>
          </p:cNvSpPr>
          <p:nvPr>
            <p:ph type="body" sz="quarter" idx="35"/>
          </p:nvPr>
        </p:nvSpPr>
        <p:spPr/>
        <p:txBody>
          <a:bodyPr/>
          <a:lstStyle/>
          <a:p>
            <a:r>
              <a:rPr lang="en-US" dirty="0"/>
              <a:t>Robin Kline</a:t>
            </a:r>
          </a:p>
        </p:txBody>
      </p:sp>
      <p:sp>
        <p:nvSpPr>
          <p:cNvPr id="14" name="Text Placeholder 13">
            <a:extLst>
              <a:ext uri="{FF2B5EF4-FFF2-40B4-BE49-F238E27FC236}">
                <a16:creationId xmlns:a16="http://schemas.microsoft.com/office/drawing/2014/main" id="{70938DEE-1BD1-2EEF-BB61-E47123F2C50B}"/>
              </a:ext>
            </a:extLst>
          </p:cNvPr>
          <p:cNvSpPr>
            <a:spLocks noGrp="1"/>
          </p:cNvSpPr>
          <p:nvPr>
            <p:ph type="body" sz="quarter" idx="34"/>
          </p:nvPr>
        </p:nvSpPr>
        <p:spPr/>
        <p:txBody>
          <a:bodyPr/>
          <a:lstStyle/>
          <a:p>
            <a:r>
              <a:rPr lang="en-US" dirty="0"/>
              <a:t>Content Developer</a:t>
            </a:r>
          </a:p>
        </p:txBody>
      </p:sp>
      <p:sp>
        <p:nvSpPr>
          <p:cNvPr id="4" name="Footer Placeholder 3">
            <a:extLst>
              <a:ext uri="{FF2B5EF4-FFF2-40B4-BE49-F238E27FC236}">
                <a16:creationId xmlns:a16="http://schemas.microsoft.com/office/drawing/2014/main" id="{F81227D3-F964-8FCA-9C7D-F5B249A2AAAD}"/>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C753343-82B8-838D-9717-1489C689634C}"/>
              </a:ext>
            </a:extLst>
          </p:cNvPr>
          <p:cNvSpPr>
            <a:spLocks noGrp="1"/>
          </p:cNvSpPr>
          <p:nvPr>
            <p:ph type="sldNum" sz="quarter" idx="11"/>
          </p:nvPr>
        </p:nvSpPr>
        <p:spPr/>
        <p:txBody>
          <a:bodyPr/>
          <a:lstStyle/>
          <a:p>
            <a:fld id="{294A09A9-5501-47C1-A89A-A340965A2BE2}" type="slidenum">
              <a:rPr lang="en-US" smtClean="0"/>
              <a:pPr/>
              <a:t>11</a:t>
            </a:fld>
            <a:endParaRPr lang="en-US" dirty="0"/>
          </a:p>
        </p:txBody>
      </p:sp>
    </p:spTree>
    <p:extLst>
      <p:ext uri="{BB962C8B-B14F-4D97-AF65-F5344CB8AC3E}">
        <p14:creationId xmlns:p14="http://schemas.microsoft.com/office/powerpoint/2010/main" val="971989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p:txBody>
          <a:bodyPr/>
          <a:lstStyle/>
          <a:p>
            <a:r>
              <a:rPr lang="en-US" dirty="0"/>
              <a:t>Areas of focus</a:t>
            </a:r>
          </a:p>
        </p:txBody>
      </p:sp>
      <p:sp>
        <p:nvSpPr>
          <p:cNvPr id="7" name="Footer Placeholder 6">
            <a:extLst>
              <a:ext uri="{FF2B5EF4-FFF2-40B4-BE49-F238E27FC236}">
                <a16:creationId xmlns:a16="http://schemas.microsoft.com/office/drawing/2014/main" id="{486CE65B-C283-8A90-DF86-161AC356BEA0}"/>
              </a:ext>
            </a:extLst>
          </p:cNvPr>
          <p:cNvSpPr>
            <a:spLocks noGrp="1"/>
          </p:cNvSpPr>
          <p:nvPr>
            <p:ph type="ftr" sz="quarter" idx="11"/>
          </p:nvPr>
        </p:nvSpPr>
        <p:spPr/>
        <p:txBody>
          <a:bodyPr/>
          <a:lstStyle/>
          <a:p>
            <a:r>
              <a:rPr lang="en-US" dirty="0"/>
              <a:t>Presentation title</a:t>
            </a:r>
          </a:p>
        </p:txBody>
      </p:sp>
      <p:sp>
        <p:nvSpPr>
          <p:cNvPr id="9" name="Slide Number Placeholder 7">
            <a:extLst>
              <a:ext uri="{FF2B5EF4-FFF2-40B4-BE49-F238E27FC236}">
                <a16:creationId xmlns:a16="http://schemas.microsoft.com/office/drawing/2014/main" id="{FEDDE84F-33A7-1FC6-0912-6F42974F3C31}"/>
              </a:ext>
            </a:extLst>
          </p:cNvPr>
          <p:cNvSpPr>
            <a:spLocks noGrp="1"/>
          </p:cNvSpPr>
          <p:nvPr>
            <p:ph type="sldNum" sz="quarter" idx="12"/>
          </p:nvPr>
        </p:nvSpPr>
        <p:spPr/>
        <p:txBody>
          <a:bodyPr/>
          <a:lstStyle/>
          <a:p>
            <a:fld id="{294A09A9-5501-47C1-A89A-A340965A2BE2}" type="slidenum">
              <a:rPr lang="en-US" smtClean="0"/>
              <a:pPr/>
              <a:t>12</a:t>
            </a:fld>
            <a:endParaRPr lang="en-US" dirty="0"/>
          </a:p>
        </p:txBody>
      </p:sp>
      <p:sp>
        <p:nvSpPr>
          <p:cNvPr id="3" name="Text Placeholder 2">
            <a:extLst>
              <a:ext uri="{FF2B5EF4-FFF2-40B4-BE49-F238E27FC236}">
                <a16:creationId xmlns:a16="http://schemas.microsoft.com/office/drawing/2014/main" id="{EFB90AB4-D228-4548-B072-726498212362}"/>
              </a:ext>
            </a:extLst>
          </p:cNvPr>
          <p:cNvSpPr>
            <a:spLocks noGrp="1"/>
          </p:cNvSpPr>
          <p:nvPr>
            <p:ph type="body" idx="1"/>
          </p:nvPr>
        </p:nvSpPr>
        <p:spPr/>
        <p:txBody>
          <a:bodyPr/>
          <a:lstStyle/>
          <a:p>
            <a:r>
              <a:rPr lang="en-US" dirty="0"/>
              <a:t>B2B market scenarios</a:t>
            </a:r>
          </a:p>
        </p:txBody>
      </p:sp>
      <p:sp>
        <p:nvSpPr>
          <p:cNvPr id="4" name="Content Placeholder 3">
            <a:extLst>
              <a:ext uri="{FF2B5EF4-FFF2-40B4-BE49-F238E27FC236}">
                <a16:creationId xmlns:a16="http://schemas.microsoft.com/office/drawing/2014/main" id="{950677C9-3E42-427F-93B8-526692906471}"/>
              </a:ext>
            </a:extLst>
          </p:cNvPr>
          <p:cNvSpPr>
            <a:spLocks noGrp="1"/>
          </p:cNvSpPr>
          <p:nvPr>
            <p:ph sz="half" idx="2"/>
          </p:nvPr>
        </p:nvSpPr>
        <p:spPr/>
        <p:txBody>
          <a:bodyPr/>
          <a:lstStyle/>
          <a:p>
            <a:r>
              <a:rPr lang="en-US" dirty="0"/>
              <a:t>Develop winning strategies to keep ahead of the competition</a:t>
            </a:r>
          </a:p>
          <a:p>
            <a:r>
              <a:rPr lang="en-US" dirty="0"/>
              <a:t>Capitalize </a:t>
            </a:r>
            <a:r>
              <a:rPr lang="en-US"/>
              <a:t>on low-hanging </a:t>
            </a:r>
            <a:r>
              <a:rPr lang="en-US" dirty="0"/>
              <a:t>fruit to identify a ballpark value</a:t>
            </a:r>
          </a:p>
          <a:p>
            <a:r>
              <a:rPr lang="en-US" dirty="0"/>
              <a:t>Visualize customer directed convergence</a:t>
            </a:r>
          </a:p>
        </p:txBody>
      </p:sp>
      <p:sp>
        <p:nvSpPr>
          <p:cNvPr id="6" name="Text Placeholder 5">
            <a:extLst>
              <a:ext uri="{FF2B5EF4-FFF2-40B4-BE49-F238E27FC236}">
                <a16:creationId xmlns:a16="http://schemas.microsoft.com/office/drawing/2014/main" id="{F5018B6D-E395-49AD-92AD-AD69E3AB40C3}"/>
              </a:ext>
            </a:extLst>
          </p:cNvPr>
          <p:cNvSpPr>
            <a:spLocks noGrp="1"/>
          </p:cNvSpPr>
          <p:nvPr>
            <p:ph type="body" sz="quarter" idx="3"/>
          </p:nvPr>
        </p:nvSpPr>
        <p:spPr/>
        <p:txBody>
          <a:bodyPr/>
          <a:lstStyle/>
          <a:p>
            <a:r>
              <a:rPr lang="en-US" dirty="0"/>
              <a:t>Cloud-based opportunities</a:t>
            </a: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quarter" idx="4"/>
          </p:nvPr>
        </p:nvSpPr>
        <p:spPr/>
        <p:txBody>
          <a:bodyPr/>
          <a:lstStyle/>
          <a:p>
            <a:r>
              <a:rPr lang="en-US" dirty="0"/>
              <a:t>Iterative approaches to corporate strategy</a:t>
            </a:r>
          </a:p>
          <a:p>
            <a:r>
              <a:rPr lang="en-US" dirty="0"/>
              <a:t>Establish a management framework from the inside</a:t>
            </a:r>
          </a:p>
        </p:txBody>
      </p:sp>
    </p:spTree>
    <p:extLst>
      <p:ext uri="{BB962C8B-B14F-4D97-AF65-F5344CB8AC3E}">
        <p14:creationId xmlns:p14="http://schemas.microsoft.com/office/powerpoint/2010/main" val="2985610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F4D5B-3E14-1349-3E16-232AA74EEBAF}"/>
              </a:ext>
            </a:extLst>
          </p:cNvPr>
          <p:cNvSpPr>
            <a:spLocks noGrp="1"/>
          </p:cNvSpPr>
          <p:nvPr>
            <p:ph type="title"/>
          </p:nvPr>
        </p:nvSpPr>
        <p:spPr/>
        <p:txBody>
          <a:bodyPr/>
          <a:lstStyle/>
          <a:p>
            <a:r>
              <a:rPr lang="en-US" dirty="0">
                <a:solidFill>
                  <a:schemeClr val="accent3"/>
                </a:solidFill>
                <a:latin typeface="Baskerville Old Face" panose="02020602080505020303" pitchFamily="18" charset="77"/>
                <a:ea typeface="Baskerville" panose="02020502070401020303" pitchFamily="18" charset="0"/>
              </a:rPr>
              <a:t>How we get there</a:t>
            </a:r>
            <a:endParaRPr lang="en-US" dirty="0"/>
          </a:p>
        </p:txBody>
      </p:sp>
      <p:sp>
        <p:nvSpPr>
          <p:cNvPr id="3" name="Text Placeholder 2">
            <a:extLst>
              <a:ext uri="{FF2B5EF4-FFF2-40B4-BE49-F238E27FC236}">
                <a16:creationId xmlns:a16="http://schemas.microsoft.com/office/drawing/2014/main" id="{E698CE0E-745C-A7EE-B0DE-4912A73B00D8}"/>
              </a:ext>
            </a:extLst>
          </p:cNvPr>
          <p:cNvSpPr>
            <a:spLocks noGrp="1"/>
          </p:cNvSpPr>
          <p:nvPr>
            <p:ph type="body" idx="1"/>
          </p:nvPr>
        </p:nvSpPr>
        <p:spPr/>
        <p:txBody>
          <a:bodyPr/>
          <a:lstStyle/>
          <a:p>
            <a:r>
              <a:rPr lang="en-US" sz="2000" dirty="0">
                <a:solidFill>
                  <a:schemeClr val="accent3"/>
                </a:solidFill>
                <a:latin typeface="Baskerville Old Face" panose="02020602080505020303" pitchFamily="18" charset="77"/>
                <a:ea typeface="Baskerville" panose="02020502070401020303" pitchFamily="18" charset="0"/>
                <a:cs typeface="+mn-lt"/>
              </a:rPr>
              <a:t>ROI</a:t>
            </a:r>
            <a:endParaRPr lang="en-US" dirty="0"/>
          </a:p>
        </p:txBody>
      </p:sp>
      <p:sp>
        <p:nvSpPr>
          <p:cNvPr id="4" name="Content Placeholder 3">
            <a:extLst>
              <a:ext uri="{FF2B5EF4-FFF2-40B4-BE49-F238E27FC236}">
                <a16:creationId xmlns:a16="http://schemas.microsoft.com/office/drawing/2014/main" id="{E336DC79-3EA6-7325-3D0B-C041B850142A}"/>
              </a:ext>
            </a:extLst>
          </p:cNvPr>
          <p:cNvSpPr>
            <a:spLocks noGrp="1"/>
          </p:cNvSpPr>
          <p:nvPr>
            <p:ph sz="half" idx="2"/>
          </p:nvPr>
        </p:nvSpPr>
        <p:spPr/>
        <p:txBody>
          <a:bodyPr/>
          <a:lstStyle/>
          <a:p>
            <a:r>
              <a:rPr lang="en-US" sz="1600" dirty="0">
                <a:solidFill>
                  <a:schemeClr val="accent3"/>
                </a:solidFill>
                <a:latin typeface="Gill Sans Nova Light" panose="020B0302020104020203" pitchFamily="34" charset="0"/>
                <a:ea typeface="+mn-lt"/>
                <a:cs typeface="Gill Sans Light" panose="020B0302020104020203" pitchFamily="34" charset="-79"/>
              </a:rPr>
              <a:t>Envision multimedia-based expertise and cross-media growth strategies</a:t>
            </a:r>
          </a:p>
          <a:p>
            <a:r>
              <a:rPr lang="en-US" sz="1600" dirty="0">
                <a:solidFill>
                  <a:schemeClr val="accent3"/>
                </a:solidFill>
                <a:latin typeface="Gill Sans Nova Light" panose="020B0302020104020203" pitchFamily="34" charset="0"/>
                <a:ea typeface="+mn-lt"/>
                <a:cs typeface="Gill Sans Light" panose="020B0302020104020203" pitchFamily="34" charset="-79"/>
              </a:rPr>
              <a:t>Visualize quality intellectual capital</a:t>
            </a:r>
          </a:p>
          <a:p>
            <a:r>
              <a:rPr lang="en-US" sz="1600" dirty="0">
                <a:solidFill>
                  <a:schemeClr val="accent3"/>
                </a:solidFill>
                <a:latin typeface="Gill Sans Nova Light" panose="020B0302020104020203" pitchFamily="34" charset="0"/>
                <a:ea typeface="+mn-lt"/>
                <a:cs typeface="Gill Sans Light" panose="020B0302020104020203" pitchFamily="34" charset="-79"/>
              </a:rPr>
              <a:t>Engage worldwide methodologies with web-enabled technologies</a:t>
            </a:r>
          </a:p>
        </p:txBody>
      </p:sp>
      <p:sp>
        <p:nvSpPr>
          <p:cNvPr id="5" name="Text Placeholder 4">
            <a:extLst>
              <a:ext uri="{FF2B5EF4-FFF2-40B4-BE49-F238E27FC236}">
                <a16:creationId xmlns:a16="http://schemas.microsoft.com/office/drawing/2014/main" id="{8FD645B0-0A7B-7091-C8D6-E7D27FA25E51}"/>
              </a:ext>
            </a:extLst>
          </p:cNvPr>
          <p:cNvSpPr>
            <a:spLocks noGrp="1"/>
          </p:cNvSpPr>
          <p:nvPr>
            <p:ph type="body" sz="quarter" idx="3"/>
          </p:nvPr>
        </p:nvSpPr>
        <p:spPr/>
        <p:txBody>
          <a:bodyPr/>
          <a:lstStyle/>
          <a:p>
            <a:pPr marL="0" indent="0">
              <a:buFont typeface="Arial" panose="020B0604020202020204" pitchFamily="34" charset="0"/>
              <a:buNone/>
            </a:pPr>
            <a:r>
              <a:rPr lang="en-US" sz="2000" dirty="0">
                <a:solidFill>
                  <a:schemeClr val="accent3"/>
                </a:solidFill>
                <a:latin typeface="Baskerville Old Face" panose="02020602080505020303" pitchFamily="18" charset="77"/>
                <a:ea typeface="Baskerville" panose="02020502070401020303" pitchFamily="18" charset="0"/>
              </a:rPr>
              <a:t>Niche</a:t>
            </a:r>
            <a:r>
              <a:rPr lang="en-US" sz="2000" dirty="0">
                <a:solidFill>
                  <a:schemeClr val="accent3"/>
                </a:solidFill>
                <a:latin typeface="Baskerville Old Face" panose="02020602080505020303" pitchFamily="18" charset="77"/>
                <a:ea typeface="Baskerville" panose="02020502070401020303" pitchFamily="18" charset="0"/>
                <a:cs typeface="+mn-lt"/>
              </a:rPr>
              <a:t> markets</a:t>
            </a:r>
            <a:endParaRPr lang="en-US" sz="2000" dirty="0">
              <a:solidFill>
                <a:schemeClr val="accent3"/>
              </a:solidFill>
              <a:latin typeface="Baskerville Old Face" panose="02020602080505020303" pitchFamily="18" charset="77"/>
              <a:ea typeface="Baskerville" panose="02020502070401020303" pitchFamily="18" charset="0"/>
            </a:endParaRPr>
          </a:p>
        </p:txBody>
      </p:sp>
      <p:sp>
        <p:nvSpPr>
          <p:cNvPr id="6" name="Content Placeholder 5">
            <a:extLst>
              <a:ext uri="{FF2B5EF4-FFF2-40B4-BE49-F238E27FC236}">
                <a16:creationId xmlns:a16="http://schemas.microsoft.com/office/drawing/2014/main" id="{3C7B8494-23AF-BB4F-382C-D2B07675EBB6}"/>
              </a:ext>
            </a:extLst>
          </p:cNvPr>
          <p:cNvSpPr>
            <a:spLocks noGrp="1"/>
          </p:cNvSpPr>
          <p:nvPr>
            <p:ph sz="quarter" idx="4"/>
          </p:nvPr>
        </p:nvSpPr>
        <p:spPr/>
        <p:txBody>
          <a:bodyPr/>
          <a:lstStyle/>
          <a:p>
            <a:r>
              <a:rPr lang="en-US" sz="1600" dirty="0">
                <a:solidFill>
                  <a:schemeClr val="accent3"/>
                </a:solidFill>
                <a:latin typeface="Gill Sans Nova Light" panose="020B0302020104020203" pitchFamily="34" charset="0"/>
                <a:ea typeface="+mn-lt"/>
                <a:cs typeface="Gill Sans Light" panose="020B0302020104020203" pitchFamily="34" charset="-79"/>
              </a:rPr>
              <a:t>Pursue scalable customer service through sustainable strategies</a:t>
            </a:r>
          </a:p>
          <a:p>
            <a:r>
              <a:rPr lang="en-US" sz="1600" dirty="0">
                <a:solidFill>
                  <a:schemeClr val="accent3"/>
                </a:solidFill>
                <a:latin typeface="Gill Sans Nova Light" panose="020B0302020104020203" pitchFamily="34" charset="0"/>
                <a:ea typeface="+mn-lt"/>
                <a:cs typeface="Gill Sans Light" panose="020B0302020104020203" pitchFamily="34" charset="-79"/>
              </a:rPr>
              <a:t>Engage top-line web services with cutting-edge deliverables</a:t>
            </a:r>
            <a:endParaRPr lang="en-US" sz="1600" dirty="0">
              <a:solidFill>
                <a:schemeClr val="accent3"/>
              </a:solidFill>
              <a:latin typeface="Gill Sans Nova Light" panose="020B0302020104020203" pitchFamily="34" charset="0"/>
              <a:cs typeface="Gill Sans Light" panose="020B0302020104020203" pitchFamily="34" charset="-79"/>
            </a:endParaRPr>
          </a:p>
        </p:txBody>
      </p:sp>
      <p:sp>
        <p:nvSpPr>
          <p:cNvPr id="7" name="Footer Placeholder 6">
            <a:extLst>
              <a:ext uri="{FF2B5EF4-FFF2-40B4-BE49-F238E27FC236}">
                <a16:creationId xmlns:a16="http://schemas.microsoft.com/office/drawing/2014/main" id="{69D875C8-4D19-8AF8-6F98-F151E309145E}"/>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7130094C-EC6A-E6F3-2E57-202E962AAC87}"/>
              </a:ext>
            </a:extLst>
          </p:cNvPr>
          <p:cNvSpPr>
            <a:spLocks noGrp="1"/>
          </p:cNvSpPr>
          <p:nvPr>
            <p:ph type="sldNum" sz="quarter" idx="12"/>
          </p:nvPr>
        </p:nvSpPr>
        <p:spPr/>
        <p:txBody>
          <a:bodyPr/>
          <a:lstStyle/>
          <a:p>
            <a:fld id="{294A09A9-5501-47C1-A89A-A340965A2BE2}" type="slidenum">
              <a:rPr lang="en-US" smtClean="0"/>
              <a:t>13</a:t>
            </a:fld>
            <a:endParaRPr lang="en-US" dirty="0"/>
          </a:p>
        </p:txBody>
      </p:sp>
      <p:sp>
        <p:nvSpPr>
          <p:cNvPr id="9" name="Text Placeholder 8">
            <a:extLst>
              <a:ext uri="{FF2B5EF4-FFF2-40B4-BE49-F238E27FC236}">
                <a16:creationId xmlns:a16="http://schemas.microsoft.com/office/drawing/2014/main" id="{F0CC0C3B-96FD-06F4-C3EC-91658544150B}"/>
              </a:ext>
            </a:extLst>
          </p:cNvPr>
          <p:cNvSpPr>
            <a:spLocks noGrp="1"/>
          </p:cNvSpPr>
          <p:nvPr>
            <p:ph type="body" sz="quarter" idx="13"/>
          </p:nvPr>
        </p:nvSpPr>
        <p:spPr/>
        <p:txBody>
          <a:bodyPr/>
          <a:lstStyle/>
          <a:p>
            <a:pPr marL="0" indent="0">
              <a:buNone/>
            </a:pPr>
            <a:r>
              <a:rPr lang="en-US" sz="2000" dirty="0">
                <a:solidFill>
                  <a:schemeClr val="accent3"/>
                </a:solidFill>
                <a:latin typeface="Baskerville Old Face" panose="02020602080505020303" pitchFamily="18" charset="77"/>
                <a:ea typeface="Baskerville" panose="02020502070401020303" pitchFamily="18" charset="0"/>
              </a:rPr>
              <a:t>Supply chains</a:t>
            </a:r>
          </a:p>
        </p:txBody>
      </p:sp>
      <p:sp>
        <p:nvSpPr>
          <p:cNvPr id="10" name="Content Placeholder 9">
            <a:extLst>
              <a:ext uri="{FF2B5EF4-FFF2-40B4-BE49-F238E27FC236}">
                <a16:creationId xmlns:a16="http://schemas.microsoft.com/office/drawing/2014/main" id="{6E802B29-40B6-000C-8EDD-903910D08A61}"/>
              </a:ext>
            </a:extLst>
          </p:cNvPr>
          <p:cNvSpPr>
            <a:spLocks noGrp="1"/>
          </p:cNvSpPr>
          <p:nvPr>
            <p:ph sz="quarter" idx="14"/>
          </p:nvPr>
        </p:nvSpPr>
        <p:spPr/>
        <p:txBody>
          <a:bodyPr/>
          <a:lstStyle/>
          <a:p>
            <a:r>
              <a:rPr lang="en-US" sz="1600" dirty="0">
                <a:solidFill>
                  <a:schemeClr val="accent3"/>
                </a:solidFill>
                <a:latin typeface="Gill Sans Nova Light" panose="020B0302020104020203" pitchFamily="34" charset="0"/>
                <a:ea typeface="+mn-lt"/>
                <a:cs typeface="Gill Sans Light" panose="020B0302020104020203" pitchFamily="34" charset="-79"/>
              </a:rPr>
              <a:t>Cultivate one-to-one customer service with robust ideas</a:t>
            </a:r>
            <a:endParaRPr lang="en-US" sz="1600" dirty="0">
              <a:solidFill>
                <a:schemeClr val="accent3"/>
              </a:solidFill>
              <a:latin typeface="Gill Sans Nova Light" panose="020B0302020104020203" pitchFamily="34" charset="0"/>
              <a:cs typeface="Gill Sans Light" panose="020B0302020104020203" pitchFamily="34" charset="-79"/>
            </a:endParaRPr>
          </a:p>
          <a:p>
            <a:r>
              <a:rPr lang="en-US" sz="1600" dirty="0">
                <a:solidFill>
                  <a:schemeClr val="accent3"/>
                </a:solidFill>
                <a:latin typeface="Gill Sans Nova Light" panose="020B0302020104020203" pitchFamily="34" charset="0"/>
                <a:ea typeface="+mn-lt"/>
                <a:cs typeface="Gill Sans Light" panose="020B0302020104020203" pitchFamily="34" charset="-79"/>
              </a:rPr>
              <a:t>Maximize timely deliverables for real-time schemas</a:t>
            </a:r>
            <a:endParaRPr lang="en-US" sz="1600" dirty="0">
              <a:solidFill>
                <a:schemeClr val="accent3"/>
              </a:solidFill>
              <a:latin typeface="Gill Sans Nova Light" panose="020B0302020104020203" pitchFamily="34" charset="0"/>
              <a:cs typeface="Gill Sans Light" panose="020B0302020104020203" pitchFamily="34" charset="-79"/>
            </a:endParaRPr>
          </a:p>
        </p:txBody>
      </p:sp>
    </p:spTree>
    <p:extLst>
      <p:ext uri="{BB962C8B-B14F-4D97-AF65-F5344CB8AC3E}">
        <p14:creationId xmlns:p14="http://schemas.microsoft.com/office/powerpoint/2010/main" val="20681211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54157-869F-9BBE-CFCF-717129CA6907}"/>
              </a:ext>
            </a:extLst>
          </p:cNvPr>
          <p:cNvSpPr>
            <a:spLocks noGrp="1"/>
          </p:cNvSpPr>
          <p:nvPr>
            <p:ph type="title"/>
          </p:nvPr>
        </p:nvSpPr>
        <p:spPr/>
        <p:txBody>
          <a:bodyPr/>
          <a:lstStyle/>
          <a:p>
            <a:r>
              <a:rPr lang="en-US" dirty="0">
                <a:solidFill>
                  <a:schemeClr val="accent3"/>
                </a:solidFill>
                <a:latin typeface="Baskerville Old Face" panose="02020602080505020303" pitchFamily="18" charset="77"/>
              </a:rPr>
              <a:t>Summary</a:t>
            </a:r>
            <a:r>
              <a:rPr lang="en-US" dirty="0">
                <a:solidFill>
                  <a:schemeClr val="accent3"/>
                </a:solidFill>
              </a:rPr>
              <a:t> </a:t>
            </a:r>
            <a:endParaRPr lang="en-US" dirty="0"/>
          </a:p>
        </p:txBody>
      </p:sp>
      <p:sp>
        <p:nvSpPr>
          <p:cNvPr id="3" name="Content Placeholder 2">
            <a:extLst>
              <a:ext uri="{FF2B5EF4-FFF2-40B4-BE49-F238E27FC236}">
                <a16:creationId xmlns:a16="http://schemas.microsoft.com/office/drawing/2014/main" id="{DC9AC05D-560D-1665-8879-549C0B4EDE5C}"/>
              </a:ext>
            </a:extLst>
          </p:cNvPr>
          <p:cNvSpPr>
            <a:spLocks noGrp="1"/>
          </p:cNvSpPr>
          <p:nvPr>
            <p:ph idx="1"/>
          </p:nvPr>
        </p:nvSpPr>
        <p:spPr/>
        <p:txBody>
          <a:bodyPr/>
          <a:lstStyle/>
          <a:p>
            <a:pPr marL="0" indent="0" algn="ctr">
              <a:lnSpc>
                <a:spcPct val="100000"/>
              </a:lnSpc>
              <a:buNone/>
            </a:pPr>
            <a:r>
              <a:rPr lang="en-US" sz="2000" dirty="0">
                <a:solidFill>
                  <a:schemeClr val="accent3"/>
                </a:solidFill>
                <a:latin typeface="Gill Sans Nova Light" panose="020B0302020104020203" pitchFamily="34" charset="0"/>
                <a:ea typeface="+mn-lt"/>
                <a:cs typeface="Gill Sans Light" panose="020B0302020104020203" pitchFamily="34" charset="-79"/>
              </a:rPr>
              <a:t>At Contoso, we believe in giving 110%. By using our next-generation data architecture, we help organizations virtually manage agile workflows. We thrive because of our market knowledge and great team behind our product. As our CEO says, "Efficiencies will come from proactively transforming how we do business."</a:t>
            </a:r>
          </a:p>
          <a:p>
            <a:pPr marL="0" indent="0">
              <a:lnSpc>
                <a:spcPct val="100000"/>
              </a:lnSpc>
              <a:buNone/>
            </a:pPr>
            <a:endParaRPr lang="en-US" dirty="0">
              <a:solidFill>
                <a:schemeClr val="accent3"/>
              </a:solidFill>
              <a:cs typeface="Calibri"/>
            </a:endParaRPr>
          </a:p>
        </p:txBody>
      </p:sp>
      <p:sp>
        <p:nvSpPr>
          <p:cNvPr id="4" name="Footer Placeholder 3">
            <a:extLst>
              <a:ext uri="{FF2B5EF4-FFF2-40B4-BE49-F238E27FC236}">
                <a16:creationId xmlns:a16="http://schemas.microsoft.com/office/drawing/2014/main" id="{8EF088D1-E89A-FD55-EB44-49411774536D}"/>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94026A48-6EF8-D4D0-2C6E-1F96935EA501}"/>
              </a:ext>
            </a:extLst>
          </p:cNvPr>
          <p:cNvSpPr>
            <a:spLocks noGrp="1"/>
          </p:cNvSpPr>
          <p:nvPr>
            <p:ph type="sldNum" sz="quarter" idx="11"/>
          </p:nvPr>
        </p:nvSpPr>
        <p:spPr/>
        <p:txBody>
          <a:bodyPr/>
          <a:lstStyle/>
          <a:p>
            <a:fld id="{294A09A9-5501-47C1-A89A-A340965A2BE2}" type="slidenum">
              <a:rPr lang="en-US" smtClean="0"/>
              <a:pPr/>
              <a:t>14</a:t>
            </a:fld>
            <a:endParaRPr lang="en-US" dirty="0"/>
          </a:p>
        </p:txBody>
      </p:sp>
    </p:spTree>
    <p:extLst>
      <p:ext uri="{BB962C8B-B14F-4D97-AF65-F5344CB8AC3E}">
        <p14:creationId xmlns:p14="http://schemas.microsoft.com/office/powerpoint/2010/main" val="520700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EB5DC-8C2B-5750-6E12-9A35C0FFBA00}"/>
              </a:ext>
            </a:extLst>
          </p:cNvPr>
          <p:cNvSpPr>
            <a:spLocks noGrp="1"/>
          </p:cNvSpPr>
          <p:nvPr>
            <p:ph type="title"/>
          </p:nvPr>
        </p:nvSpPr>
        <p:spPr/>
        <p:txBody>
          <a:bodyPr/>
          <a:lstStyle/>
          <a:p>
            <a:r>
              <a:rPr lang="en-US" dirty="0"/>
              <a:t>Thank you</a:t>
            </a:r>
          </a:p>
        </p:txBody>
      </p:sp>
      <p:sp>
        <p:nvSpPr>
          <p:cNvPr id="5" name="Content Placeholder 4">
            <a:extLst>
              <a:ext uri="{FF2B5EF4-FFF2-40B4-BE49-F238E27FC236}">
                <a16:creationId xmlns:a16="http://schemas.microsoft.com/office/drawing/2014/main" id="{AAF5CF3F-E5EF-5769-3F83-24ADB4412BBF}"/>
              </a:ext>
            </a:extLst>
          </p:cNvPr>
          <p:cNvSpPr>
            <a:spLocks noGrp="1"/>
          </p:cNvSpPr>
          <p:nvPr>
            <p:ph idx="1"/>
          </p:nvPr>
        </p:nvSpPr>
        <p:spPr/>
        <p:txBody>
          <a:bodyPr/>
          <a:lstStyle/>
          <a:p>
            <a:r>
              <a:rPr lang="en-US" dirty="0"/>
              <a:t>Mirjam Nilsson​</a:t>
            </a:r>
          </a:p>
          <a:p>
            <a:r>
              <a:rPr lang="en-US" dirty="0"/>
              <a:t>mirjam@contoso.com</a:t>
            </a:r>
          </a:p>
          <a:p>
            <a:r>
              <a:rPr lang="en-US" dirty="0"/>
              <a:t>www.contoso.com</a:t>
            </a:r>
          </a:p>
        </p:txBody>
      </p:sp>
    </p:spTree>
    <p:extLst>
      <p:ext uri="{BB962C8B-B14F-4D97-AF65-F5344CB8AC3E}">
        <p14:creationId xmlns:p14="http://schemas.microsoft.com/office/powerpoint/2010/main" val="2790251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OpenCV: Detection of ArUco Markers">
            <a:extLst>
              <a:ext uri="{FF2B5EF4-FFF2-40B4-BE49-F238E27FC236}">
                <a16:creationId xmlns:a16="http://schemas.microsoft.com/office/drawing/2014/main" id="{ADDB8EF9-A46F-15A9-462D-F9BA6F6FCB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1747" y="1989328"/>
            <a:ext cx="2879343" cy="287934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7668126" y="952283"/>
            <a:ext cx="3989782" cy="1325880"/>
          </a:xfrm>
        </p:spPr>
        <p:txBody>
          <a:bodyPr>
            <a:normAutofit/>
          </a:bodyPr>
          <a:lstStyle/>
          <a:p>
            <a:r>
              <a:rPr lang="en-US" dirty="0">
                <a:solidFill>
                  <a:schemeClr val="accent3"/>
                </a:solidFill>
                <a:latin typeface="Baskerville Old Face" panose="02020602080505020303" pitchFamily="18" charset="77"/>
                <a:cs typeface="Calibri Light"/>
              </a:rPr>
              <a:t>Final Objectives: </a:t>
            </a:r>
            <a:endParaRPr lang="en-US" dirty="0">
              <a:solidFill>
                <a:schemeClr val="accent3"/>
              </a:solidFill>
              <a:latin typeface="Baskerville Old Face" panose="02020602080505020303" pitchFamily="18" charset="77"/>
            </a:endParaRPr>
          </a:p>
        </p:txBody>
      </p:sp>
      <p:sp>
        <p:nvSpPr>
          <p:cNvPr id="5" name="Footer Placeholder 4">
            <a:extLst>
              <a:ext uri="{FF2B5EF4-FFF2-40B4-BE49-F238E27FC236}">
                <a16:creationId xmlns:a16="http://schemas.microsoft.com/office/drawing/2014/main" id="{4A947406-5839-A735-732D-5690E6315B95}"/>
              </a:ext>
            </a:extLst>
          </p:cNvPr>
          <p:cNvSpPr>
            <a:spLocks noGrp="1"/>
          </p:cNvSpPr>
          <p:nvPr>
            <p:ph type="ftr" sz="quarter" idx="11"/>
          </p:nvPr>
        </p:nvSpPr>
        <p:spPr/>
        <p:txBody>
          <a:bodyPr/>
          <a:lstStyle/>
          <a:p>
            <a:r>
              <a:rPr lang="en-US" dirty="0"/>
              <a:t>EENG 350 – Group 4</a:t>
            </a:r>
          </a:p>
        </p:txBody>
      </p:sp>
      <p:sp>
        <p:nvSpPr>
          <p:cNvPr id="6" name="Slide Number Placeholder 5">
            <a:extLst>
              <a:ext uri="{FF2B5EF4-FFF2-40B4-BE49-F238E27FC236}">
                <a16:creationId xmlns:a16="http://schemas.microsoft.com/office/drawing/2014/main" id="{662884A3-BD82-0FC6-A582-54DD17DBCB4A}"/>
              </a:ext>
            </a:extLst>
          </p:cNvPr>
          <p:cNvSpPr>
            <a:spLocks noGrp="1"/>
          </p:cNvSpPr>
          <p:nvPr>
            <p:ph type="sldNum" sz="quarter" idx="12"/>
          </p:nvPr>
        </p:nvSpPr>
        <p:spPr/>
        <p:txBody>
          <a:bodyPr/>
          <a:lstStyle/>
          <a:p>
            <a:fld id="{294A09A9-5501-47C1-A89A-A340965A2BE2}" type="slidenum">
              <a:rPr lang="en-US" smtClean="0"/>
              <a:t>2</a:t>
            </a:fld>
            <a:endParaRPr lang="en-US" dirty="0"/>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sz="quarter" idx="4"/>
          </p:nvPr>
        </p:nvSpPr>
        <p:spPr>
          <a:xfrm>
            <a:off x="7621178" y="2176907"/>
            <a:ext cx="3749040" cy="4306824"/>
          </a:xfrm>
        </p:spPr>
        <p:txBody>
          <a:bodyPr vert="horz" lIns="91440" tIns="45720" rIns="91440" bIns="45720" rtlCol="0" anchor="t">
            <a:normAutofit/>
          </a:bodyPr>
          <a:lstStyle/>
          <a:p>
            <a:r>
              <a:rPr lang="en-US" dirty="0">
                <a:latin typeface="Gill Sans Nova Light" panose="020B0302020104020203" pitchFamily="34" charset="0"/>
                <a:cs typeface="Calibri"/>
              </a:rPr>
              <a:t>- Create moving robot using Raspberry PI and Arduino </a:t>
            </a:r>
          </a:p>
          <a:p>
            <a:r>
              <a:rPr lang="en-US" dirty="0">
                <a:solidFill>
                  <a:schemeClr val="accent3"/>
                </a:solidFill>
                <a:latin typeface="Gill Sans Nova Light" panose="020B0302020104020203" pitchFamily="34" charset="0"/>
                <a:cs typeface="Calibri"/>
              </a:rPr>
              <a:t>- Simulating </a:t>
            </a:r>
            <a:r>
              <a:rPr lang="en-US" dirty="0">
                <a:latin typeface="Gill Sans Nova Light" panose="020B0302020104020203" pitchFamily="34" charset="0"/>
                <a:cs typeface="Calibri"/>
              </a:rPr>
              <a:t>search and rescue robots using </a:t>
            </a:r>
            <a:r>
              <a:rPr lang="en-US" dirty="0" err="1">
                <a:latin typeface="Gill Sans Nova Light" panose="020B0302020104020203" pitchFamily="34" charset="0"/>
                <a:cs typeface="Calibri"/>
              </a:rPr>
              <a:t>arUco</a:t>
            </a:r>
            <a:r>
              <a:rPr lang="en-US" dirty="0">
                <a:latin typeface="Gill Sans Nova Light" panose="020B0302020104020203" pitchFamily="34" charset="0"/>
                <a:cs typeface="Calibri"/>
              </a:rPr>
              <a:t> markers </a:t>
            </a:r>
          </a:p>
          <a:p>
            <a:r>
              <a:rPr lang="en-US" dirty="0">
                <a:solidFill>
                  <a:schemeClr val="accent3"/>
                </a:solidFill>
                <a:latin typeface="Gill Sans Nova Light" panose="020B0302020104020203" pitchFamily="34" charset="0"/>
                <a:cs typeface="Calibri"/>
              </a:rPr>
              <a:t>- Robot searches unknown area using 6 markers </a:t>
            </a:r>
            <a:r>
              <a:rPr lang="en-US" dirty="0">
                <a:latin typeface="Gill Sans Nova Light" panose="020B0302020104020203" pitchFamily="34" charset="0"/>
                <a:cs typeface="Calibri"/>
              </a:rPr>
              <a:t>as a path</a:t>
            </a:r>
            <a:endParaRPr lang="en-US" dirty="0">
              <a:solidFill>
                <a:schemeClr val="accent3"/>
              </a:solidFill>
              <a:latin typeface="Gill Sans Nova Light" panose="020B0302020104020203" pitchFamily="34" charset="0"/>
              <a:cs typeface="Calibri"/>
            </a:endParaRPr>
          </a:p>
        </p:txBody>
      </p:sp>
      <p:pic>
        <p:nvPicPr>
          <p:cNvPr id="10" name="Picture 9" descr="Floral leaf accent">
            <a:extLst>
              <a:ext uri="{FF2B5EF4-FFF2-40B4-BE49-F238E27FC236}">
                <a16:creationId xmlns:a16="http://schemas.microsoft.com/office/drawing/2014/main" id="{08A3395B-5659-47E4-8F54-71340961FF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941633" flipH="1">
            <a:off x="1213893" y="1768700"/>
            <a:ext cx="1243661" cy="790090"/>
          </a:xfrm>
          <a:prstGeom prst="rect">
            <a:avLst/>
          </a:prstGeom>
        </p:spPr>
      </p:pic>
      <p:pic>
        <p:nvPicPr>
          <p:cNvPr id="1929" name="Picture 1928" descr="Floral leaf accent">
            <a:extLst>
              <a:ext uri="{FF2B5EF4-FFF2-40B4-BE49-F238E27FC236}">
                <a16:creationId xmlns:a16="http://schemas.microsoft.com/office/drawing/2014/main" id="{CF8E7A1B-4724-55CB-6FAD-D8E7562935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3125" y="3107109"/>
            <a:ext cx="1791038" cy="2033695"/>
          </a:xfrm>
          <a:prstGeom prst="rect">
            <a:avLst/>
          </a:prstGeom>
        </p:spPr>
      </p:pic>
    </p:spTree>
    <p:extLst>
      <p:ext uri="{BB962C8B-B14F-4D97-AF65-F5344CB8AC3E}">
        <p14:creationId xmlns:p14="http://schemas.microsoft.com/office/powerpoint/2010/main" val="1859527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1475313" y="6202680"/>
            <a:ext cx="8695944" cy="1325880"/>
          </a:xfrm>
        </p:spPr>
        <p:txBody>
          <a:bodyPr/>
          <a:lstStyle/>
          <a:p>
            <a:r>
              <a:rPr lang="en-US" dirty="0"/>
              <a:t>Introduction</a:t>
            </a:r>
          </a:p>
        </p:txBody>
      </p:sp>
      <p:sp>
        <p:nvSpPr>
          <p:cNvPr id="3" name="Content Placeholder 2">
            <a:extLst>
              <a:ext uri="{FF2B5EF4-FFF2-40B4-BE49-F238E27FC236}">
                <a16:creationId xmlns:a16="http://schemas.microsoft.com/office/drawing/2014/main" id="{1A585715-2793-160B-269E-D9516C84D73A}"/>
              </a:ext>
            </a:extLst>
          </p:cNvPr>
          <p:cNvSpPr>
            <a:spLocks noGrp="1"/>
          </p:cNvSpPr>
          <p:nvPr>
            <p:ph idx="1"/>
          </p:nvPr>
        </p:nvSpPr>
        <p:spPr>
          <a:xfrm>
            <a:off x="5983545" y="1535234"/>
            <a:ext cx="4433956" cy="3630323"/>
          </a:xfrm>
        </p:spPr>
        <p:txBody>
          <a:bodyPr>
            <a:normAutofit fontScale="92500" lnSpcReduction="20000"/>
          </a:bodyPr>
          <a:lstStyle/>
          <a:p>
            <a:r>
              <a:rPr lang="en-US" sz="2800" dirty="0"/>
              <a:t>In this example course, the greyed-out region is the unknown area, with 6 markers along the outside. Hopefully, our robot will use these markers and their location as a way of directions and move along the outline of the unknown area, not to be more than 1.5 feet away from it. </a:t>
            </a:r>
          </a:p>
        </p:txBody>
      </p:sp>
      <p:sp>
        <p:nvSpPr>
          <p:cNvPr id="4" name="Footer Placeholder 3">
            <a:extLst>
              <a:ext uri="{FF2B5EF4-FFF2-40B4-BE49-F238E27FC236}">
                <a16:creationId xmlns:a16="http://schemas.microsoft.com/office/drawing/2014/main" id="{A3609A75-5E9A-C165-5A1D-764F9E96B722}"/>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1"/>
          </p:nvPr>
        </p:nvSpPr>
        <p:spPr/>
        <p:txBody>
          <a:bodyPr/>
          <a:lstStyle/>
          <a:p>
            <a:fld id="{294A09A9-5501-47C1-A89A-A340965A2BE2}" type="slidenum">
              <a:rPr lang="en-US" smtClean="0"/>
              <a:pPr/>
              <a:t>3</a:t>
            </a:fld>
            <a:endParaRPr lang="en-US" dirty="0"/>
          </a:p>
        </p:txBody>
      </p:sp>
      <p:pic>
        <p:nvPicPr>
          <p:cNvPr id="6" name="Picture 5">
            <a:extLst>
              <a:ext uri="{FF2B5EF4-FFF2-40B4-BE49-F238E27FC236}">
                <a16:creationId xmlns:a16="http://schemas.microsoft.com/office/drawing/2014/main" id="{99C31643-B25B-32AD-D687-659C6B614CE6}"/>
              </a:ext>
            </a:extLst>
          </p:cNvPr>
          <p:cNvPicPr>
            <a:picLocks noChangeAspect="1"/>
          </p:cNvPicPr>
          <p:nvPr/>
        </p:nvPicPr>
        <p:blipFill>
          <a:blip r:embed="rId2"/>
          <a:stretch>
            <a:fillRect/>
          </a:stretch>
        </p:blipFill>
        <p:spPr>
          <a:xfrm>
            <a:off x="1741837" y="1732548"/>
            <a:ext cx="4241708" cy="2302854"/>
          </a:xfrm>
          <a:prstGeom prst="rect">
            <a:avLst/>
          </a:prstGeom>
        </p:spPr>
      </p:pic>
    </p:spTree>
    <p:extLst>
      <p:ext uri="{BB962C8B-B14F-4D97-AF65-F5344CB8AC3E}">
        <p14:creationId xmlns:p14="http://schemas.microsoft.com/office/powerpoint/2010/main" val="1732999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Title 76">
            <a:extLst>
              <a:ext uri="{FF2B5EF4-FFF2-40B4-BE49-F238E27FC236}">
                <a16:creationId xmlns:a16="http://schemas.microsoft.com/office/drawing/2014/main" id="{D9A0AA8E-BE3B-E949-89DB-0208EE4A67DD}"/>
              </a:ext>
            </a:extLst>
          </p:cNvPr>
          <p:cNvSpPr>
            <a:spLocks noGrp="1"/>
          </p:cNvSpPr>
          <p:nvPr>
            <p:ph type="title"/>
          </p:nvPr>
        </p:nvSpPr>
        <p:spPr/>
        <p:txBody>
          <a:bodyPr/>
          <a:lstStyle/>
          <a:p>
            <a:r>
              <a:rPr lang="en-US" dirty="0">
                <a:latin typeface="Baskerville Old Face" panose="02020602080505020303" pitchFamily="18" charset="77"/>
                <a:cs typeface="Calibri Light"/>
              </a:rPr>
              <a:t>Our Team: Lightning </a:t>
            </a:r>
            <a:r>
              <a:rPr lang="en-US" dirty="0" err="1">
                <a:latin typeface="Baskerville Old Face" panose="02020602080505020303" pitchFamily="18" charset="77"/>
                <a:cs typeface="Calibri Light"/>
              </a:rPr>
              <a:t>McSEED</a:t>
            </a:r>
            <a:endParaRPr lang="en-US" dirty="0"/>
          </a:p>
        </p:txBody>
      </p:sp>
      <p:pic>
        <p:nvPicPr>
          <p:cNvPr id="17" name="Picture Placeholder 16" descr="A person smiling at camera&#10;&#10;Description automatically generated">
            <a:extLst>
              <a:ext uri="{FF2B5EF4-FFF2-40B4-BE49-F238E27FC236}">
                <a16:creationId xmlns:a16="http://schemas.microsoft.com/office/drawing/2014/main" id="{6B058DE5-C194-B407-D88D-50A59447B5A8}"/>
              </a:ext>
            </a:extLst>
          </p:cNvPr>
          <p:cNvPicPr>
            <a:picLocks noGrp="1" noChangeAspect="1"/>
          </p:cNvPicPr>
          <p:nvPr>
            <p:ph type="pic" sz="quarter" idx="12"/>
          </p:nvPr>
        </p:nvPicPr>
        <p:blipFill>
          <a:blip r:embed="rId2"/>
          <a:srcRect t="16712" b="16712"/>
          <a:stretch>
            <a:fillRect/>
          </a:stretch>
        </p:blipFill>
        <p:spPr>
          <a:xfrm>
            <a:off x="1409150" y="1787148"/>
            <a:ext cx="2057400" cy="2058988"/>
          </a:xfrm>
        </p:spPr>
      </p:pic>
      <p:sp>
        <p:nvSpPr>
          <p:cNvPr id="21" name="Text Placeholder 20">
            <a:extLst>
              <a:ext uri="{FF2B5EF4-FFF2-40B4-BE49-F238E27FC236}">
                <a16:creationId xmlns:a16="http://schemas.microsoft.com/office/drawing/2014/main" id="{126B3CE3-4128-8F8E-0760-8B64348682F5}"/>
              </a:ext>
            </a:extLst>
          </p:cNvPr>
          <p:cNvSpPr>
            <a:spLocks noGrp="1"/>
          </p:cNvSpPr>
          <p:nvPr>
            <p:ph type="body" sz="quarter" idx="13"/>
          </p:nvPr>
        </p:nvSpPr>
        <p:spPr/>
        <p:txBody>
          <a:bodyPr/>
          <a:lstStyle/>
          <a:p>
            <a:r>
              <a:rPr lang="en-US" dirty="0"/>
              <a:t>Bailey Oteri</a:t>
            </a:r>
          </a:p>
        </p:txBody>
      </p:sp>
      <p:sp>
        <p:nvSpPr>
          <p:cNvPr id="22" name="Text Placeholder 21">
            <a:extLst>
              <a:ext uri="{FF2B5EF4-FFF2-40B4-BE49-F238E27FC236}">
                <a16:creationId xmlns:a16="http://schemas.microsoft.com/office/drawing/2014/main" id="{B8A775F3-D483-728E-181B-869ED9CBDF2F}"/>
              </a:ext>
            </a:extLst>
          </p:cNvPr>
          <p:cNvSpPr>
            <a:spLocks noGrp="1"/>
          </p:cNvSpPr>
          <p:nvPr>
            <p:ph type="body" sz="quarter" idx="14"/>
          </p:nvPr>
        </p:nvSpPr>
        <p:spPr/>
        <p:txBody>
          <a:bodyPr/>
          <a:lstStyle/>
          <a:p>
            <a:r>
              <a:rPr lang="en-US" dirty="0"/>
              <a:t>System Integration</a:t>
            </a:r>
          </a:p>
        </p:txBody>
      </p:sp>
      <p:pic>
        <p:nvPicPr>
          <p:cNvPr id="33" name="Picture Placeholder 32" descr="A person sitting on steps&#10;&#10;Description automatically generated">
            <a:extLst>
              <a:ext uri="{FF2B5EF4-FFF2-40B4-BE49-F238E27FC236}">
                <a16:creationId xmlns:a16="http://schemas.microsoft.com/office/drawing/2014/main" id="{8700DE44-B565-A898-28BA-902723F50B1C}"/>
              </a:ext>
            </a:extLst>
          </p:cNvPr>
          <p:cNvPicPr>
            <a:picLocks noGrp="1" noChangeAspect="1"/>
          </p:cNvPicPr>
          <p:nvPr>
            <p:ph type="pic" sz="quarter" idx="17"/>
          </p:nvPr>
        </p:nvPicPr>
        <p:blipFill rotWithShape="1">
          <a:blip r:embed="rId3"/>
          <a:srcRect l="14316" t="22848" r="16287" b="30463"/>
          <a:stretch/>
        </p:blipFill>
        <p:spPr>
          <a:xfrm>
            <a:off x="3828269" y="1787147"/>
            <a:ext cx="2041781" cy="2058988"/>
          </a:xfrm>
        </p:spPr>
      </p:pic>
      <p:sp>
        <p:nvSpPr>
          <p:cNvPr id="27" name="Text Placeholder 26">
            <a:extLst>
              <a:ext uri="{FF2B5EF4-FFF2-40B4-BE49-F238E27FC236}">
                <a16:creationId xmlns:a16="http://schemas.microsoft.com/office/drawing/2014/main" id="{AD3E159C-8F18-6271-D733-C11E52BA168F}"/>
              </a:ext>
            </a:extLst>
          </p:cNvPr>
          <p:cNvSpPr>
            <a:spLocks noGrp="1"/>
          </p:cNvSpPr>
          <p:nvPr>
            <p:ph type="body" sz="quarter" idx="19"/>
          </p:nvPr>
        </p:nvSpPr>
        <p:spPr/>
        <p:txBody>
          <a:bodyPr/>
          <a:lstStyle/>
          <a:p>
            <a:r>
              <a:rPr lang="en-US" dirty="0"/>
              <a:t>Jordie​ Weber</a:t>
            </a:r>
          </a:p>
        </p:txBody>
      </p:sp>
      <p:sp>
        <p:nvSpPr>
          <p:cNvPr id="3" name="Text Placeholder 2">
            <a:extLst>
              <a:ext uri="{FF2B5EF4-FFF2-40B4-BE49-F238E27FC236}">
                <a16:creationId xmlns:a16="http://schemas.microsoft.com/office/drawing/2014/main" id="{9B1A5BDF-B6C9-7F7E-9206-96D6870B9391}"/>
              </a:ext>
            </a:extLst>
          </p:cNvPr>
          <p:cNvSpPr>
            <a:spLocks noGrp="1"/>
          </p:cNvSpPr>
          <p:nvPr>
            <p:ph type="body" sz="quarter" idx="18"/>
          </p:nvPr>
        </p:nvSpPr>
        <p:spPr/>
        <p:txBody>
          <a:bodyPr/>
          <a:lstStyle/>
          <a:p>
            <a:r>
              <a:rPr lang="en-US" dirty="0"/>
              <a:t>Computer Vision</a:t>
            </a:r>
          </a:p>
        </p:txBody>
      </p:sp>
      <p:pic>
        <p:nvPicPr>
          <p:cNvPr id="9" name="Picture Placeholder 8" descr="A person giving thumbs up&#10;&#10;Description automatically generated">
            <a:extLst>
              <a:ext uri="{FF2B5EF4-FFF2-40B4-BE49-F238E27FC236}">
                <a16:creationId xmlns:a16="http://schemas.microsoft.com/office/drawing/2014/main" id="{0AEFCF88-6318-F79B-3828-6FA8198B5A77}"/>
              </a:ext>
            </a:extLst>
          </p:cNvPr>
          <p:cNvPicPr>
            <a:picLocks noGrp="1" noChangeAspect="1"/>
          </p:cNvPicPr>
          <p:nvPr>
            <p:ph type="pic" sz="quarter" idx="16"/>
          </p:nvPr>
        </p:nvPicPr>
        <p:blipFill rotWithShape="1">
          <a:blip r:embed="rId4"/>
          <a:srcRect l="14416" t="27078" r="17748" b="24599"/>
          <a:stretch/>
        </p:blipFill>
        <p:spPr>
          <a:xfrm>
            <a:off x="6203480" y="1797050"/>
            <a:ext cx="2167874" cy="2058988"/>
          </a:xfrm>
        </p:spPr>
      </p:pic>
      <p:sp>
        <p:nvSpPr>
          <p:cNvPr id="29" name="Text Placeholder 28">
            <a:extLst>
              <a:ext uri="{FF2B5EF4-FFF2-40B4-BE49-F238E27FC236}">
                <a16:creationId xmlns:a16="http://schemas.microsoft.com/office/drawing/2014/main" id="{56569593-FAD4-3D3C-5FB2-6E9C7B4A0654}"/>
              </a:ext>
            </a:extLst>
          </p:cNvPr>
          <p:cNvSpPr>
            <a:spLocks noGrp="1"/>
          </p:cNvSpPr>
          <p:nvPr>
            <p:ph type="body" sz="quarter" idx="21"/>
          </p:nvPr>
        </p:nvSpPr>
        <p:spPr/>
        <p:txBody>
          <a:bodyPr/>
          <a:lstStyle/>
          <a:p>
            <a:r>
              <a:rPr lang="en-US" dirty="0"/>
              <a:t>Trevor Wolf​</a:t>
            </a:r>
          </a:p>
        </p:txBody>
      </p:sp>
      <p:sp>
        <p:nvSpPr>
          <p:cNvPr id="28" name="Text Placeholder 27">
            <a:extLst>
              <a:ext uri="{FF2B5EF4-FFF2-40B4-BE49-F238E27FC236}">
                <a16:creationId xmlns:a16="http://schemas.microsoft.com/office/drawing/2014/main" id="{B7455CD5-CB03-E684-FC3F-FE70DF6C472F}"/>
              </a:ext>
            </a:extLst>
          </p:cNvPr>
          <p:cNvSpPr>
            <a:spLocks noGrp="1"/>
          </p:cNvSpPr>
          <p:nvPr>
            <p:ph type="body" sz="quarter" idx="20"/>
          </p:nvPr>
        </p:nvSpPr>
        <p:spPr/>
        <p:txBody>
          <a:bodyPr/>
          <a:lstStyle/>
          <a:p>
            <a:r>
              <a:rPr lang="en-US" dirty="0"/>
              <a:t>Localization</a:t>
            </a:r>
          </a:p>
        </p:txBody>
      </p:sp>
      <p:pic>
        <p:nvPicPr>
          <p:cNvPr id="23" name="Picture Placeholder 22" descr="A person smiling for the camera&#10;&#10;Description automatically generated">
            <a:extLst>
              <a:ext uri="{FF2B5EF4-FFF2-40B4-BE49-F238E27FC236}">
                <a16:creationId xmlns:a16="http://schemas.microsoft.com/office/drawing/2014/main" id="{FCA39BD4-8BCD-EAD0-009D-4C104DFED9C8}"/>
              </a:ext>
            </a:extLst>
          </p:cNvPr>
          <p:cNvPicPr>
            <a:picLocks noGrp="1" noChangeAspect="1"/>
          </p:cNvPicPr>
          <p:nvPr>
            <p:ph type="pic" sz="quarter" idx="15"/>
          </p:nvPr>
        </p:nvPicPr>
        <p:blipFill>
          <a:blip r:embed="rId5"/>
          <a:srcRect t="12471" b="12471"/>
          <a:stretch>
            <a:fillRect/>
          </a:stretch>
        </p:blipFill>
        <p:spPr/>
      </p:pic>
      <p:sp>
        <p:nvSpPr>
          <p:cNvPr id="31" name="Text Placeholder 30">
            <a:extLst>
              <a:ext uri="{FF2B5EF4-FFF2-40B4-BE49-F238E27FC236}">
                <a16:creationId xmlns:a16="http://schemas.microsoft.com/office/drawing/2014/main" id="{53D0BAA8-6F92-D5A9-9FA2-9533E81A8105}"/>
              </a:ext>
            </a:extLst>
          </p:cNvPr>
          <p:cNvSpPr>
            <a:spLocks noGrp="1"/>
          </p:cNvSpPr>
          <p:nvPr>
            <p:ph type="body" sz="quarter" idx="23"/>
          </p:nvPr>
        </p:nvSpPr>
        <p:spPr/>
        <p:txBody>
          <a:bodyPr/>
          <a:lstStyle/>
          <a:p>
            <a:r>
              <a:rPr lang="en-US" dirty="0"/>
              <a:t>Daxton Garner</a:t>
            </a:r>
          </a:p>
        </p:txBody>
      </p:sp>
      <p:sp>
        <p:nvSpPr>
          <p:cNvPr id="30" name="Text Placeholder 29">
            <a:extLst>
              <a:ext uri="{FF2B5EF4-FFF2-40B4-BE49-F238E27FC236}">
                <a16:creationId xmlns:a16="http://schemas.microsoft.com/office/drawing/2014/main" id="{CB833035-7F55-7728-8060-8204B10C959B}"/>
              </a:ext>
            </a:extLst>
          </p:cNvPr>
          <p:cNvSpPr>
            <a:spLocks noGrp="1"/>
          </p:cNvSpPr>
          <p:nvPr>
            <p:ph type="body" sz="quarter" idx="22"/>
          </p:nvPr>
        </p:nvSpPr>
        <p:spPr/>
        <p:txBody>
          <a:bodyPr/>
          <a:lstStyle/>
          <a:p>
            <a:r>
              <a:rPr lang="en-US" dirty="0"/>
              <a:t>Control</a:t>
            </a:r>
          </a:p>
        </p:txBody>
      </p:sp>
      <p:sp>
        <p:nvSpPr>
          <p:cNvPr id="4" name="Footer Placeholder 3">
            <a:extLst>
              <a:ext uri="{FF2B5EF4-FFF2-40B4-BE49-F238E27FC236}">
                <a16:creationId xmlns:a16="http://schemas.microsoft.com/office/drawing/2014/main" id="{F81227D3-F964-8FCA-9C7D-F5B249A2AAAD}"/>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C753343-82B8-838D-9717-1489C689634C}"/>
              </a:ext>
            </a:extLst>
          </p:cNvPr>
          <p:cNvSpPr>
            <a:spLocks noGrp="1"/>
          </p:cNvSpPr>
          <p:nvPr>
            <p:ph type="sldNum" sz="quarter" idx="11"/>
          </p:nvPr>
        </p:nvSpPr>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2276839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1826785-3A16-D9F5-9EDD-93457324B86F}"/>
              </a:ext>
            </a:extLst>
          </p:cNvPr>
          <p:cNvPicPr>
            <a:picLocks noChangeAspect="1"/>
          </p:cNvPicPr>
          <p:nvPr/>
        </p:nvPicPr>
        <p:blipFill rotWithShape="1">
          <a:blip r:embed="rId3"/>
          <a:srcRect l="11875" r="13946"/>
          <a:stretch/>
        </p:blipFill>
        <p:spPr>
          <a:xfrm rot="16200000">
            <a:off x="4090738" y="2043438"/>
            <a:ext cx="4010524" cy="56186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p:txBody>
          <a:bodyPr>
            <a:normAutofit/>
          </a:bodyPr>
          <a:lstStyle/>
          <a:p>
            <a:r>
              <a:rPr lang="en-US" sz="7200" dirty="0"/>
              <a:t>Our Robot!</a:t>
            </a:r>
          </a:p>
        </p:txBody>
      </p:sp>
    </p:spTree>
    <p:extLst>
      <p:ext uri="{BB962C8B-B14F-4D97-AF65-F5344CB8AC3E}">
        <p14:creationId xmlns:p14="http://schemas.microsoft.com/office/powerpoint/2010/main" val="3446797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7E564-4283-8AE2-ADD2-7B3FFCFA26C7}"/>
              </a:ext>
            </a:extLst>
          </p:cNvPr>
          <p:cNvSpPr>
            <a:spLocks noGrp="1"/>
          </p:cNvSpPr>
          <p:nvPr>
            <p:ph type="title"/>
          </p:nvPr>
        </p:nvSpPr>
        <p:spPr/>
        <p:txBody>
          <a:bodyPr/>
          <a:lstStyle/>
          <a:p>
            <a:r>
              <a:rPr lang="en-US" dirty="0"/>
              <a:t>Hardware design concept design – </a:t>
            </a:r>
            <a:r>
              <a:rPr lang="en-US" dirty="0">
                <a:highlight>
                  <a:srgbClr val="FFFF00"/>
                </a:highlight>
              </a:rPr>
              <a:t>Trevor add!</a:t>
            </a:r>
          </a:p>
        </p:txBody>
      </p:sp>
    </p:spTree>
    <p:extLst>
      <p:ext uri="{BB962C8B-B14F-4D97-AF65-F5344CB8AC3E}">
        <p14:creationId xmlns:p14="http://schemas.microsoft.com/office/powerpoint/2010/main" val="1563980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robot with wires and wires&#10;&#10;Description automatically generated">
            <a:extLst>
              <a:ext uri="{FF2B5EF4-FFF2-40B4-BE49-F238E27FC236}">
                <a16:creationId xmlns:a16="http://schemas.microsoft.com/office/drawing/2014/main" id="{ACD68B80-18AC-14D9-4DC7-FE3C4DE6A2F7}"/>
              </a:ext>
            </a:extLst>
          </p:cNvPr>
          <p:cNvPicPr>
            <a:picLocks noChangeAspect="1"/>
          </p:cNvPicPr>
          <p:nvPr/>
        </p:nvPicPr>
        <p:blipFill>
          <a:blip r:embed="rId2"/>
          <a:stretch>
            <a:fillRect/>
          </a:stretch>
        </p:blipFill>
        <p:spPr>
          <a:xfrm rot="16200000">
            <a:off x="575476" y="1211670"/>
            <a:ext cx="2670312" cy="3558360"/>
          </a:xfrm>
          <a:prstGeom prst="rect">
            <a:avLst/>
          </a:prstGeom>
        </p:spPr>
      </p:pic>
      <p:sp>
        <p:nvSpPr>
          <p:cNvPr id="2" name="Title 1">
            <a:extLst>
              <a:ext uri="{FF2B5EF4-FFF2-40B4-BE49-F238E27FC236}">
                <a16:creationId xmlns:a16="http://schemas.microsoft.com/office/drawing/2014/main" id="{B2CDC4AE-C2C4-A814-CC59-BD002AEF46FC}"/>
              </a:ext>
            </a:extLst>
          </p:cNvPr>
          <p:cNvSpPr>
            <a:spLocks noGrp="1"/>
          </p:cNvSpPr>
          <p:nvPr>
            <p:ph type="title"/>
          </p:nvPr>
        </p:nvSpPr>
        <p:spPr/>
        <p:txBody>
          <a:bodyPr/>
          <a:lstStyle/>
          <a:p>
            <a:r>
              <a:rPr lang="en-US" dirty="0">
                <a:solidFill>
                  <a:schemeClr val="accent3"/>
                </a:solidFill>
                <a:latin typeface="Baskerville Old Face" panose="02020602080505020303" pitchFamily="18" charset="77"/>
              </a:rPr>
              <a:t>Detection of </a:t>
            </a:r>
            <a:r>
              <a:rPr lang="en-US" dirty="0" err="1">
                <a:solidFill>
                  <a:schemeClr val="accent3"/>
                </a:solidFill>
                <a:latin typeface="Baskerville Old Face" panose="02020602080505020303" pitchFamily="18" charset="77"/>
              </a:rPr>
              <a:t>ArUco</a:t>
            </a:r>
            <a:r>
              <a:rPr lang="en-US" dirty="0">
                <a:solidFill>
                  <a:schemeClr val="accent3"/>
                </a:solidFill>
                <a:latin typeface="Baskerville Old Face" panose="02020602080505020303" pitchFamily="18" charset="77"/>
              </a:rPr>
              <a:t> markers</a:t>
            </a:r>
            <a:endParaRPr lang="en-US" dirty="0"/>
          </a:p>
        </p:txBody>
      </p:sp>
      <p:sp>
        <p:nvSpPr>
          <p:cNvPr id="5" name="Slide Number Placeholder 4">
            <a:extLst>
              <a:ext uri="{FF2B5EF4-FFF2-40B4-BE49-F238E27FC236}">
                <a16:creationId xmlns:a16="http://schemas.microsoft.com/office/drawing/2014/main" id="{C67CEE5A-421C-AB04-0186-6EC788070186}"/>
              </a:ext>
            </a:extLst>
          </p:cNvPr>
          <p:cNvSpPr>
            <a:spLocks noGrp="1"/>
          </p:cNvSpPr>
          <p:nvPr>
            <p:ph type="sldNum" sz="quarter" idx="11"/>
          </p:nvPr>
        </p:nvSpPr>
        <p:spPr>
          <a:xfrm>
            <a:off x="9067797" y="6356350"/>
            <a:ext cx="2743200" cy="365125"/>
          </a:xfrm>
        </p:spPr>
        <p:txBody>
          <a:bodyPr/>
          <a:lstStyle/>
          <a:p>
            <a:fld id="{294A09A9-5501-47C1-A89A-A340965A2BE2}" type="slidenum">
              <a:rPr lang="en-US" smtClean="0"/>
              <a:t>7</a:t>
            </a:fld>
            <a:endParaRPr lang="en-US" dirty="0"/>
          </a:p>
        </p:txBody>
      </p:sp>
      <p:pic>
        <p:nvPicPr>
          <p:cNvPr id="1026" name="Picture 2" descr="OpenCV: Detection of ArUco Markers">
            <a:extLst>
              <a:ext uri="{FF2B5EF4-FFF2-40B4-BE49-F238E27FC236}">
                <a16:creationId xmlns:a16="http://schemas.microsoft.com/office/drawing/2014/main" id="{A3D1ADB9-7859-7939-AD8D-65CAFA05C2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6064" y="5422575"/>
            <a:ext cx="663743" cy="66374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Logitech BRIO Webcam with 4K Ultra HD Video &amp; HDR">
            <a:extLst>
              <a:ext uri="{FF2B5EF4-FFF2-40B4-BE49-F238E27FC236}">
                <a16:creationId xmlns:a16="http://schemas.microsoft.com/office/drawing/2014/main" id="{C58232E1-DCB5-2E94-3080-CDFAEF617C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1263191" y="3248097"/>
            <a:ext cx="861001" cy="739321"/>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5F1E808E-2D9D-8742-4EFE-69586842837A}"/>
              </a:ext>
            </a:extLst>
          </p:cNvPr>
          <p:cNvCxnSpPr>
            <a:cxnSpLocks/>
          </p:cNvCxnSpPr>
          <p:nvPr/>
        </p:nvCxnSpPr>
        <p:spPr>
          <a:xfrm>
            <a:off x="1693691" y="3804856"/>
            <a:ext cx="0" cy="2551494"/>
          </a:xfrm>
          <a:prstGeom prst="line">
            <a:avLst/>
          </a:prstGeom>
          <a:ln>
            <a:solidFill>
              <a:srgbClr val="00B050"/>
            </a:solidFill>
          </a:ln>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9F550084-5F91-113F-4145-4A0CC47C4A6C}"/>
              </a:ext>
            </a:extLst>
          </p:cNvPr>
          <p:cNvCxnSpPr>
            <a:cxnSpLocks/>
          </p:cNvCxnSpPr>
          <p:nvPr/>
        </p:nvCxnSpPr>
        <p:spPr>
          <a:xfrm flipH="1" flipV="1">
            <a:off x="1693691" y="3804856"/>
            <a:ext cx="2054790" cy="30162"/>
          </a:xfrm>
          <a:prstGeom prst="line">
            <a:avLst/>
          </a:prstGeom>
          <a:ln>
            <a:solidFill>
              <a:srgbClr val="00B050"/>
            </a:solidFill>
          </a:ln>
        </p:spPr>
        <p:style>
          <a:lnRef idx="2">
            <a:schemeClr val="dk1"/>
          </a:lnRef>
          <a:fillRef idx="0">
            <a:schemeClr val="dk1"/>
          </a:fillRef>
          <a:effectRef idx="1">
            <a:schemeClr val="dk1"/>
          </a:effectRef>
          <a:fontRef idx="minor">
            <a:schemeClr val="tx1"/>
          </a:fontRef>
        </p:style>
      </p:cxnSp>
      <p:cxnSp>
        <p:nvCxnSpPr>
          <p:cNvPr id="13" name="Straight Connector 12">
            <a:extLst>
              <a:ext uri="{FF2B5EF4-FFF2-40B4-BE49-F238E27FC236}">
                <a16:creationId xmlns:a16="http://schemas.microsoft.com/office/drawing/2014/main" id="{2DEBA5A1-7E70-5C6B-5205-F504F9752449}"/>
              </a:ext>
            </a:extLst>
          </p:cNvPr>
          <p:cNvCxnSpPr>
            <a:cxnSpLocks/>
          </p:cNvCxnSpPr>
          <p:nvPr/>
        </p:nvCxnSpPr>
        <p:spPr>
          <a:xfrm>
            <a:off x="1729659" y="3835018"/>
            <a:ext cx="991427" cy="1919428"/>
          </a:xfrm>
          <a:prstGeom prst="line">
            <a:avLst/>
          </a:prstGeom>
          <a:ln w="9525"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6" name="Freeform: Shape 15">
            <a:extLst>
              <a:ext uri="{FF2B5EF4-FFF2-40B4-BE49-F238E27FC236}">
                <a16:creationId xmlns:a16="http://schemas.microsoft.com/office/drawing/2014/main" id="{5F7CC3C3-0EEB-34DF-D4DD-6531518F210A}"/>
              </a:ext>
            </a:extLst>
          </p:cNvPr>
          <p:cNvSpPr/>
          <p:nvPr/>
        </p:nvSpPr>
        <p:spPr>
          <a:xfrm rot="1952461">
            <a:off x="1737179" y="4431820"/>
            <a:ext cx="346907" cy="314575"/>
          </a:xfrm>
          <a:custGeom>
            <a:avLst/>
            <a:gdLst>
              <a:gd name="connsiteX0" fmla="*/ 0 w 346907"/>
              <a:gd name="connsiteY0" fmla="*/ 314575 h 314575"/>
              <a:gd name="connsiteX1" fmla="*/ 335902 w 346907"/>
              <a:gd name="connsiteY1" fmla="*/ 258592 h 314575"/>
              <a:gd name="connsiteX2" fmla="*/ 271921 w 346907"/>
              <a:gd name="connsiteY2" fmla="*/ 0 h 314575"/>
              <a:gd name="connsiteX3" fmla="*/ 271921 w 346907"/>
              <a:gd name="connsiteY3" fmla="*/ 0 h 314575"/>
            </a:gdLst>
            <a:ahLst/>
            <a:cxnLst>
              <a:cxn ang="0">
                <a:pos x="connsiteX0" y="connsiteY0"/>
              </a:cxn>
              <a:cxn ang="0">
                <a:pos x="connsiteX1" y="connsiteY1"/>
              </a:cxn>
              <a:cxn ang="0">
                <a:pos x="connsiteX2" y="connsiteY2"/>
              </a:cxn>
              <a:cxn ang="0">
                <a:pos x="connsiteX3" y="connsiteY3"/>
              </a:cxn>
            </a:cxnLst>
            <a:rect l="l" t="t" r="r" b="b"/>
            <a:pathLst>
              <a:path w="346907" h="314575">
                <a:moveTo>
                  <a:pt x="0" y="314575"/>
                </a:moveTo>
                <a:cubicBezTo>
                  <a:pt x="145291" y="312798"/>
                  <a:pt x="290582" y="311021"/>
                  <a:pt x="335902" y="258592"/>
                </a:cubicBezTo>
                <a:cubicBezTo>
                  <a:pt x="381222" y="206163"/>
                  <a:pt x="271921" y="0"/>
                  <a:pt x="271921" y="0"/>
                </a:cubicBezTo>
                <a:lnTo>
                  <a:pt x="271921" y="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17" name="TextBox 16">
                <a:extLst>
                  <a:ext uri="{FF2B5EF4-FFF2-40B4-BE49-F238E27FC236}">
                    <a16:creationId xmlns:a16="http://schemas.microsoft.com/office/drawing/2014/main" id="{C8935C91-B5C4-375C-0861-7309D7014652}"/>
                  </a:ext>
                </a:extLst>
              </p:cNvPr>
              <p:cNvSpPr txBox="1"/>
              <p:nvPr/>
            </p:nvSpPr>
            <p:spPr>
              <a:xfrm>
                <a:off x="1910632" y="4744265"/>
                <a:ext cx="200696"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𝜃</m:t>
                      </m:r>
                    </m:oMath>
                  </m:oMathPara>
                </a14:m>
                <a:endParaRPr lang="en-US" dirty="0"/>
              </a:p>
            </p:txBody>
          </p:sp>
        </mc:Choice>
        <mc:Fallback>
          <p:sp>
            <p:nvSpPr>
              <p:cNvPr id="17" name="TextBox 16">
                <a:extLst>
                  <a:ext uri="{FF2B5EF4-FFF2-40B4-BE49-F238E27FC236}">
                    <a16:creationId xmlns:a16="http://schemas.microsoft.com/office/drawing/2014/main" id="{C8935C91-B5C4-375C-0861-7309D7014652}"/>
                  </a:ext>
                </a:extLst>
              </p:cNvPr>
              <p:cNvSpPr txBox="1">
                <a:spLocks noRot="1" noChangeAspect="1" noMove="1" noResize="1" noEditPoints="1" noAdjustHandles="1" noChangeArrowheads="1" noChangeShapeType="1" noTextEdit="1"/>
              </p:cNvSpPr>
              <p:nvPr/>
            </p:nvSpPr>
            <p:spPr>
              <a:xfrm>
                <a:off x="1910632" y="4744265"/>
                <a:ext cx="200696" cy="276999"/>
              </a:xfrm>
              <a:prstGeom prst="rect">
                <a:avLst/>
              </a:prstGeom>
              <a:blipFill>
                <a:blip r:embed="rId5"/>
                <a:stretch>
                  <a:fillRect l="-24242" r="-21212" b="-6522"/>
                </a:stretch>
              </a:blipFill>
            </p:spPr>
            <p:txBody>
              <a:bodyPr/>
              <a:lstStyle/>
              <a:p>
                <a:r>
                  <a:rPr lang="en-US">
                    <a:noFill/>
                  </a:rPr>
                  <a:t> </a:t>
                </a:r>
              </a:p>
            </p:txBody>
          </p:sp>
        </mc:Fallback>
      </mc:AlternateContent>
      <p:sp>
        <p:nvSpPr>
          <p:cNvPr id="19" name="Content Placeholder 18">
            <a:extLst>
              <a:ext uri="{FF2B5EF4-FFF2-40B4-BE49-F238E27FC236}">
                <a16:creationId xmlns:a16="http://schemas.microsoft.com/office/drawing/2014/main" id="{FE04223B-42B8-9B1F-FAEB-BA6F474E4604}"/>
              </a:ext>
            </a:extLst>
          </p:cNvPr>
          <p:cNvSpPr>
            <a:spLocks noGrp="1"/>
          </p:cNvSpPr>
          <p:nvPr>
            <p:ph idx="1"/>
          </p:nvPr>
        </p:nvSpPr>
        <p:spPr>
          <a:xfrm>
            <a:off x="4416218" y="2851377"/>
            <a:ext cx="6937582" cy="3785776"/>
          </a:xfrm>
        </p:spPr>
        <p:txBody>
          <a:bodyPr>
            <a:normAutofit lnSpcReduction="10000"/>
          </a:bodyPr>
          <a:lstStyle/>
          <a:p>
            <a:pPr marL="0" indent="0">
              <a:buNone/>
            </a:pPr>
            <a:r>
              <a:rPr lang="en-US" dirty="0"/>
              <a:t>Our Raspberry PI used a camera to detect where the </a:t>
            </a:r>
            <a:r>
              <a:rPr lang="en-US" dirty="0" err="1"/>
              <a:t>ArUco</a:t>
            </a:r>
            <a:r>
              <a:rPr lang="en-US" dirty="0"/>
              <a:t> markers were. It then uses trigonometry functions to find the angle between the current path of the robot and the marker to determine if the robot needs to turn. </a:t>
            </a:r>
          </a:p>
          <a:p>
            <a:pPr marL="0" indent="0">
              <a:buNone/>
            </a:pPr>
            <a:r>
              <a:rPr lang="en-US" dirty="0"/>
              <a:t>The PI will then send this information to the Arduino using I</a:t>
            </a:r>
            <a:r>
              <a:rPr lang="en-US" baseline="30000" dirty="0"/>
              <a:t>2</a:t>
            </a:r>
            <a:r>
              <a:rPr lang="en-US" dirty="0"/>
              <a:t>C communication. </a:t>
            </a:r>
          </a:p>
          <a:p>
            <a:pPr marL="0" indent="0">
              <a:buNone/>
            </a:pPr>
            <a:r>
              <a:rPr lang="en-US" dirty="0"/>
              <a:t>The PI is also using I</a:t>
            </a:r>
            <a:r>
              <a:rPr lang="en-US" baseline="30000" dirty="0"/>
              <a:t>2</a:t>
            </a:r>
            <a:r>
              <a:rPr lang="en-US" dirty="0"/>
              <a:t>C to print to the LCD screen on top of the PI.</a:t>
            </a:r>
          </a:p>
        </p:txBody>
      </p:sp>
    </p:spTree>
    <p:extLst>
      <p:ext uri="{BB962C8B-B14F-4D97-AF65-F5344CB8AC3E}">
        <p14:creationId xmlns:p14="http://schemas.microsoft.com/office/powerpoint/2010/main" val="3619058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1D9DF05-D04B-F9CE-FC13-DEDFBD7A9507}"/>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7D56BD15-0727-BBF1-FBD8-0228EA23C767}"/>
              </a:ext>
            </a:extLst>
          </p:cNvPr>
          <p:cNvSpPr>
            <a:spLocks noGrp="1"/>
          </p:cNvSpPr>
          <p:nvPr>
            <p:ph type="sldNum" sz="quarter" idx="11"/>
          </p:nvPr>
        </p:nvSpPr>
        <p:spPr/>
        <p:txBody>
          <a:bodyPr/>
          <a:lstStyle/>
          <a:p>
            <a:fld id="{294A09A9-5501-47C1-A89A-A340965A2BE2}" type="slidenum">
              <a:rPr lang="en-US" smtClean="0"/>
              <a:pPr/>
              <a:t>8</a:t>
            </a:fld>
            <a:endParaRPr lang="en-US" dirty="0"/>
          </a:p>
        </p:txBody>
      </p:sp>
      <p:sp>
        <p:nvSpPr>
          <p:cNvPr id="7" name="Content Placeholder 6">
            <a:extLst>
              <a:ext uri="{FF2B5EF4-FFF2-40B4-BE49-F238E27FC236}">
                <a16:creationId xmlns:a16="http://schemas.microsoft.com/office/drawing/2014/main" id="{59787688-90CB-D625-996F-9DDD248701CD}"/>
              </a:ext>
            </a:extLst>
          </p:cNvPr>
          <p:cNvSpPr>
            <a:spLocks noGrp="1"/>
          </p:cNvSpPr>
          <p:nvPr>
            <p:ph idx="1"/>
          </p:nvPr>
        </p:nvSpPr>
        <p:spPr/>
        <p:txBody>
          <a:bodyPr/>
          <a:lstStyle/>
          <a:p>
            <a:endParaRPr lang="en-US"/>
          </a:p>
        </p:txBody>
      </p:sp>
      <p:sp>
        <p:nvSpPr>
          <p:cNvPr id="9" name="Title 8">
            <a:extLst>
              <a:ext uri="{FF2B5EF4-FFF2-40B4-BE49-F238E27FC236}">
                <a16:creationId xmlns:a16="http://schemas.microsoft.com/office/drawing/2014/main" id="{23A07F9F-728E-B9F2-2A7A-21B0F0A2E853}"/>
              </a:ext>
            </a:extLst>
          </p:cNvPr>
          <p:cNvSpPr>
            <a:spLocks noGrp="1"/>
          </p:cNvSpPr>
          <p:nvPr>
            <p:ph type="title"/>
          </p:nvPr>
        </p:nvSpPr>
        <p:spPr/>
        <p:txBody>
          <a:bodyPr/>
          <a:lstStyle/>
          <a:p>
            <a:r>
              <a:rPr lang="en-US" dirty="0"/>
              <a:t>Explain how Arduino controls robot</a:t>
            </a:r>
          </a:p>
        </p:txBody>
      </p:sp>
    </p:spTree>
    <p:extLst>
      <p:ext uri="{BB962C8B-B14F-4D97-AF65-F5344CB8AC3E}">
        <p14:creationId xmlns:p14="http://schemas.microsoft.com/office/powerpoint/2010/main" val="941015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E6A01-1D8C-E82D-69CE-C1BEA5E0330D}"/>
              </a:ext>
            </a:extLst>
          </p:cNvPr>
          <p:cNvSpPr>
            <a:spLocks noGrp="1"/>
          </p:cNvSpPr>
          <p:nvPr>
            <p:ph type="title"/>
          </p:nvPr>
        </p:nvSpPr>
        <p:spPr/>
        <p:txBody>
          <a:bodyPr/>
          <a:lstStyle/>
          <a:p>
            <a:r>
              <a:rPr lang="en-US" dirty="0">
                <a:latin typeface="Baskerville Old Face" panose="02020602080505020303" pitchFamily="18" charset="77"/>
                <a:ea typeface="Baskerville" panose="02020502070401020303" pitchFamily="18" charset="0"/>
              </a:rPr>
              <a:t>Project </a:t>
            </a:r>
            <a:r>
              <a:rPr lang="en-US" dirty="0">
                <a:solidFill>
                  <a:schemeClr val="accent3"/>
                </a:solidFill>
                <a:latin typeface="Baskerville Old Face" panose="02020602080505020303" pitchFamily="18" charset="77"/>
                <a:ea typeface="Baskerville" panose="02020502070401020303" pitchFamily="18" charset="0"/>
              </a:rPr>
              <a:t>Timeline</a:t>
            </a:r>
            <a:r>
              <a:rPr lang="en-US" dirty="0">
                <a:solidFill>
                  <a:schemeClr val="accent3"/>
                </a:solidFill>
                <a:latin typeface="Baskerville Old Face" panose="02020602080505020303" pitchFamily="18" charset="77"/>
              </a:rPr>
              <a:t> </a:t>
            </a:r>
            <a:endParaRPr lang="en-US" dirty="0"/>
          </a:p>
        </p:txBody>
      </p:sp>
      <p:sp>
        <p:nvSpPr>
          <p:cNvPr id="3" name="Footer Placeholder 2">
            <a:extLst>
              <a:ext uri="{FF2B5EF4-FFF2-40B4-BE49-F238E27FC236}">
                <a16:creationId xmlns:a16="http://schemas.microsoft.com/office/drawing/2014/main" id="{21137959-7D1F-FBB7-5094-07715179487F}"/>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A6E8D6E8-969C-81F9-8B97-1B42ED901A78}"/>
              </a:ext>
            </a:extLst>
          </p:cNvPr>
          <p:cNvSpPr>
            <a:spLocks noGrp="1"/>
          </p:cNvSpPr>
          <p:nvPr>
            <p:ph type="sldNum" sz="quarter" idx="11"/>
          </p:nvPr>
        </p:nvSpPr>
        <p:spPr/>
        <p:txBody>
          <a:bodyPr/>
          <a:lstStyle/>
          <a:p>
            <a:fld id="{294A09A9-5501-47C1-A89A-A340965A2BE2}" type="slidenum">
              <a:rPr lang="en-US" smtClean="0"/>
              <a:pPr/>
              <a:t>9</a:t>
            </a:fld>
            <a:endParaRPr lang="en-US" dirty="0"/>
          </a:p>
        </p:txBody>
      </p:sp>
      <p:graphicFrame>
        <p:nvGraphicFramePr>
          <p:cNvPr id="7" name="Diagram 2" descr="Timeline">
            <a:extLst>
              <a:ext uri="{FF2B5EF4-FFF2-40B4-BE49-F238E27FC236}">
                <a16:creationId xmlns:a16="http://schemas.microsoft.com/office/drawing/2014/main" id="{1A75E301-F81B-604F-0C9B-A25BF04F0642}"/>
              </a:ext>
            </a:extLst>
          </p:cNvPr>
          <p:cNvGraphicFramePr>
            <a:graphicFrameLocks noGrp="1"/>
          </p:cNvGraphicFramePr>
          <p:nvPr>
            <p:ph sz="quarter" idx="12"/>
            <p:extLst>
              <p:ext uri="{D42A27DB-BD31-4B8C-83A1-F6EECF244321}">
                <p14:modId xmlns:p14="http://schemas.microsoft.com/office/powerpoint/2010/main" val="1652969536"/>
              </p:ext>
            </p:extLst>
          </p:nvPr>
        </p:nvGraphicFramePr>
        <p:xfrm>
          <a:off x="974725" y="2614613"/>
          <a:ext cx="10242550" cy="33194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8893715"/>
      </p:ext>
    </p:extLst>
  </p:cSld>
  <p:clrMapOvr>
    <a:masterClrMapping/>
  </p:clrMapOvr>
</p:sld>
</file>

<file path=ppt/theme/theme1.xml><?xml version="1.0" encoding="utf-8"?>
<a:theme xmlns:a="http://schemas.openxmlformats.org/drawingml/2006/main" name="Office Theme">
  <a:themeElements>
    <a:clrScheme name="Custom 20">
      <a:dk1>
        <a:srgbClr val="000000"/>
      </a:dk1>
      <a:lt1>
        <a:srgbClr val="FFFFFF"/>
      </a:lt1>
      <a:dk2>
        <a:srgbClr val="CAD8D6"/>
      </a:dk2>
      <a:lt2>
        <a:srgbClr val="E7E6E6"/>
      </a:lt2>
      <a:accent1>
        <a:srgbClr val="7E8679"/>
      </a:accent1>
      <a:accent2>
        <a:srgbClr val="72292A"/>
      </a:accent2>
      <a:accent3>
        <a:srgbClr val="4A3A1C"/>
      </a:accent3>
      <a:accent4>
        <a:srgbClr val="E47D60"/>
      </a:accent4>
      <a:accent5>
        <a:srgbClr val="CEBBAF"/>
      </a:accent5>
      <a:accent6>
        <a:srgbClr val="E8DAC4"/>
      </a:accent6>
      <a:hlink>
        <a:srgbClr val="3968F6"/>
      </a:hlink>
      <a:folHlink>
        <a:srgbClr val="954F72"/>
      </a:folHlink>
    </a:clrScheme>
    <a:fontScheme name="Custom 23">
      <a:majorFont>
        <a:latin typeface="Baskerville Old Face"/>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loral-Flourish_Win32_CP_v8" id="{BCFB3359-BC8B-4F4E-99DD-822A55018E7C}" vid="{7DF7CEC2-9D9A-40F6-95E4-E2F6E93D64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14EFF02-EA18-493C-972D-813DB244CB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FBB2F3B-6257-41BB-8B64-5AC7494F274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9ACE2AAA-C718-435C-B4E6-95A08ACAC441}">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633</TotalTime>
  <Words>572</Words>
  <Application>Microsoft Office PowerPoint</Application>
  <PresentationFormat>Widescreen</PresentationFormat>
  <Paragraphs>130</Paragraphs>
  <Slides>15</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Baskerville</vt:lpstr>
      <vt:lpstr>Baskerville Old Face</vt:lpstr>
      <vt:lpstr>Calibri</vt:lpstr>
      <vt:lpstr>Cambria Math</vt:lpstr>
      <vt:lpstr>Gill Sans Light</vt:lpstr>
      <vt:lpstr>Gill Sans Nova</vt:lpstr>
      <vt:lpstr>Gill Sans Nova Light</vt:lpstr>
      <vt:lpstr>Office Theme</vt:lpstr>
      <vt:lpstr>Demo 1 Presentation</vt:lpstr>
      <vt:lpstr>Final Objectives: </vt:lpstr>
      <vt:lpstr>Introduction</vt:lpstr>
      <vt:lpstr>Our Team: Lightning McSEED</vt:lpstr>
      <vt:lpstr>Our Robot!</vt:lpstr>
      <vt:lpstr>Hardware design concept design – Trevor add!</vt:lpstr>
      <vt:lpstr>Detection of ArUco markers</vt:lpstr>
      <vt:lpstr>Explain how Arduino controls robot</vt:lpstr>
      <vt:lpstr>Project Timeline </vt:lpstr>
      <vt:lpstr>Areas of growth</vt:lpstr>
      <vt:lpstr>Meet our extended team</vt:lpstr>
      <vt:lpstr>Areas of focus</vt:lpstr>
      <vt:lpstr>How we get there</vt:lpstr>
      <vt:lpstr>Summary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Bailey Oteri (Student)</dc:creator>
  <cp:lastModifiedBy>Bailey Oteri (Student)</cp:lastModifiedBy>
  <cp:revision>5</cp:revision>
  <dcterms:created xsi:type="dcterms:W3CDTF">2023-10-09T19:42:32Z</dcterms:created>
  <dcterms:modified xsi:type="dcterms:W3CDTF">2023-10-11T19:33:21Z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